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2"/>
  </p:notesMasterIdLst>
  <p:sldIdLst>
    <p:sldId id="256" r:id="rId2"/>
    <p:sldId id="257" r:id="rId3"/>
    <p:sldId id="258" r:id="rId4"/>
    <p:sldId id="259" r:id="rId5"/>
    <p:sldId id="260" r:id="rId6"/>
    <p:sldId id="261" r:id="rId7"/>
    <p:sldId id="262" r:id="rId8"/>
    <p:sldId id="263" r:id="rId9"/>
    <p:sldId id="265" r:id="rId10"/>
    <p:sldId id="266" r:id="rId11"/>
  </p:sldIdLst>
  <p:sldSz cx="14922500" cy="965676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373"/>
    <p:restoredTop sz="94694"/>
  </p:normalViewPr>
  <p:slideViewPr>
    <p:cSldViewPr snapToGrid="0" snapToObjects="1">
      <p:cViewPr varScale="1">
        <p:scale>
          <a:sx n="86" d="100"/>
          <a:sy n="86" d="100"/>
        </p:scale>
        <p:origin x="1168" y="208"/>
      </p:cViewPr>
      <p:guideLst/>
    </p:cSldViewPr>
  </p:slideViewPr>
  <p:notesTextViewPr>
    <p:cViewPr>
      <p:scale>
        <a:sx n="70" d="100"/>
        <a:sy n="7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2FC417-BDB1-F949-ABA6-2B6BF8008C2B}" type="datetimeFigureOut">
              <a:rPr lang="en-US" smtClean="0"/>
              <a:t>1/26/23</a:t>
            </a:fld>
            <a:endParaRPr lang="en-US"/>
          </a:p>
        </p:txBody>
      </p:sp>
      <p:sp>
        <p:nvSpPr>
          <p:cNvPr id="4" name="Slide Image Placeholder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EAB3-00DC-A14D-86BE-A59F485BB19B}" type="slidenum">
              <a:rPr lang="en-US" smtClean="0"/>
              <a:t>‹#›</a:t>
            </a:fld>
            <a:endParaRPr lang="en-US"/>
          </a:p>
        </p:txBody>
      </p:sp>
    </p:spTree>
    <p:extLst>
      <p:ext uri="{BB962C8B-B14F-4D97-AF65-F5344CB8AC3E}">
        <p14:creationId xmlns:p14="http://schemas.microsoft.com/office/powerpoint/2010/main" val="191802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FEAB3-00DC-A14D-86BE-A59F485BB19B}" type="slidenum">
              <a:rPr lang="en-US" smtClean="0"/>
              <a:t>1</a:t>
            </a:fld>
            <a:endParaRPr lang="en-US"/>
          </a:p>
        </p:txBody>
      </p:sp>
    </p:spTree>
    <p:extLst>
      <p:ext uri="{BB962C8B-B14F-4D97-AF65-F5344CB8AC3E}">
        <p14:creationId xmlns:p14="http://schemas.microsoft.com/office/powerpoint/2010/main" val="306403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F4FEAB3-00DC-A14D-86BE-A59F485BB19B}" type="slidenum">
              <a:rPr lang="en-US" smtClean="0"/>
              <a:t>10</a:t>
            </a:fld>
            <a:endParaRPr lang="en-US"/>
          </a:p>
        </p:txBody>
      </p:sp>
    </p:spTree>
    <p:extLst>
      <p:ext uri="{BB962C8B-B14F-4D97-AF65-F5344CB8AC3E}">
        <p14:creationId xmlns:p14="http://schemas.microsoft.com/office/powerpoint/2010/main" val="39099044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19188" y="1580402"/>
            <a:ext cx="12684125" cy="3361984"/>
          </a:xfrm>
        </p:spPr>
        <p:txBody>
          <a:bodyPr anchor="b"/>
          <a:lstStyle>
            <a:lvl1pPr algn="ctr">
              <a:defRPr sz="8449"/>
            </a:lvl1pPr>
          </a:lstStyle>
          <a:p>
            <a:r>
              <a:rPr lang="en-US"/>
              <a:t>Click to edit Master title style</a:t>
            </a:r>
            <a:endParaRPr lang="en-US" dirty="0"/>
          </a:p>
        </p:txBody>
      </p:sp>
      <p:sp>
        <p:nvSpPr>
          <p:cNvPr id="3" name="Subtitle 2"/>
          <p:cNvSpPr>
            <a:spLocks noGrp="1"/>
          </p:cNvSpPr>
          <p:nvPr>
            <p:ph type="subTitle" idx="1"/>
          </p:nvPr>
        </p:nvSpPr>
        <p:spPr>
          <a:xfrm>
            <a:off x="1865313" y="5072036"/>
            <a:ext cx="11191875" cy="2331482"/>
          </a:xfrm>
        </p:spPr>
        <p:txBody>
          <a:bodyPr/>
          <a:lstStyle>
            <a:lvl1pPr marL="0" indent="0" algn="ctr">
              <a:buNone/>
              <a:defRPr sz="3379"/>
            </a:lvl1pPr>
            <a:lvl2pPr marL="643783" indent="0" algn="ctr">
              <a:buNone/>
              <a:defRPr sz="2816"/>
            </a:lvl2pPr>
            <a:lvl3pPr marL="1287567" indent="0" algn="ctr">
              <a:buNone/>
              <a:defRPr sz="2535"/>
            </a:lvl3pPr>
            <a:lvl4pPr marL="1931350" indent="0" algn="ctr">
              <a:buNone/>
              <a:defRPr sz="2253"/>
            </a:lvl4pPr>
            <a:lvl5pPr marL="2575133" indent="0" algn="ctr">
              <a:buNone/>
              <a:defRPr sz="2253"/>
            </a:lvl5pPr>
            <a:lvl6pPr marL="3218917" indent="0" algn="ctr">
              <a:buNone/>
              <a:defRPr sz="2253"/>
            </a:lvl6pPr>
            <a:lvl7pPr marL="3862700" indent="0" algn="ctr">
              <a:buNone/>
              <a:defRPr sz="2253"/>
            </a:lvl7pPr>
            <a:lvl8pPr marL="4506483" indent="0" algn="ctr">
              <a:buNone/>
              <a:defRPr sz="2253"/>
            </a:lvl8pPr>
            <a:lvl9pPr marL="5150267" indent="0" algn="ctr">
              <a:buNone/>
              <a:defRPr sz="225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3D55DE-9375-D840-8AD6-B5C6CB010D9E}"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54522-6385-374E-8041-AB38664A68F0}" type="slidenum">
              <a:rPr lang="en-US" smtClean="0"/>
              <a:t>‹#›</a:t>
            </a:fld>
            <a:endParaRPr lang="en-US"/>
          </a:p>
        </p:txBody>
      </p:sp>
    </p:spTree>
    <p:extLst>
      <p:ext uri="{BB962C8B-B14F-4D97-AF65-F5344CB8AC3E}">
        <p14:creationId xmlns:p14="http://schemas.microsoft.com/office/powerpoint/2010/main" val="64814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3D55DE-9375-D840-8AD6-B5C6CB010D9E}"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54522-6385-374E-8041-AB38664A68F0}" type="slidenum">
              <a:rPr lang="en-US" smtClean="0"/>
              <a:t>‹#›</a:t>
            </a:fld>
            <a:endParaRPr lang="en-US"/>
          </a:p>
        </p:txBody>
      </p:sp>
    </p:spTree>
    <p:extLst>
      <p:ext uri="{BB962C8B-B14F-4D97-AF65-F5344CB8AC3E}">
        <p14:creationId xmlns:p14="http://schemas.microsoft.com/office/powerpoint/2010/main" val="429354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78915" y="514133"/>
            <a:ext cx="3217664" cy="81836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5923" y="514133"/>
            <a:ext cx="9466461" cy="81836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3D55DE-9375-D840-8AD6-B5C6CB010D9E}"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54522-6385-374E-8041-AB38664A68F0}" type="slidenum">
              <a:rPr lang="en-US" smtClean="0"/>
              <a:t>‹#›</a:t>
            </a:fld>
            <a:endParaRPr lang="en-US"/>
          </a:p>
        </p:txBody>
      </p:sp>
    </p:spTree>
    <p:extLst>
      <p:ext uri="{BB962C8B-B14F-4D97-AF65-F5344CB8AC3E}">
        <p14:creationId xmlns:p14="http://schemas.microsoft.com/office/powerpoint/2010/main" val="1567224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3D55DE-9375-D840-8AD6-B5C6CB010D9E}"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54522-6385-374E-8041-AB38664A68F0}" type="slidenum">
              <a:rPr lang="en-US" smtClean="0"/>
              <a:t>‹#›</a:t>
            </a:fld>
            <a:endParaRPr lang="en-US"/>
          </a:p>
        </p:txBody>
      </p:sp>
    </p:spTree>
    <p:extLst>
      <p:ext uri="{BB962C8B-B14F-4D97-AF65-F5344CB8AC3E}">
        <p14:creationId xmlns:p14="http://schemas.microsoft.com/office/powerpoint/2010/main" val="2955712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8151" y="2407488"/>
            <a:ext cx="12870656" cy="4016944"/>
          </a:xfrm>
        </p:spPr>
        <p:txBody>
          <a:bodyPr anchor="b"/>
          <a:lstStyle>
            <a:lvl1pPr>
              <a:defRPr sz="8449"/>
            </a:lvl1pPr>
          </a:lstStyle>
          <a:p>
            <a:r>
              <a:rPr lang="en-US"/>
              <a:t>Click to edit Master title style</a:t>
            </a:r>
            <a:endParaRPr lang="en-US" dirty="0"/>
          </a:p>
        </p:txBody>
      </p:sp>
      <p:sp>
        <p:nvSpPr>
          <p:cNvPr id="3" name="Text Placeholder 2"/>
          <p:cNvSpPr>
            <a:spLocks noGrp="1"/>
          </p:cNvSpPr>
          <p:nvPr>
            <p:ph type="body" idx="1"/>
          </p:nvPr>
        </p:nvSpPr>
        <p:spPr>
          <a:xfrm>
            <a:off x="1018151" y="6462434"/>
            <a:ext cx="12870656" cy="2112416"/>
          </a:xfrm>
        </p:spPr>
        <p:txBody>
          <a:bodyPr/>
          <a:lstStyle>
            <a:lvl1pPr marL="0" indent="0">
              <a:buNone/>
              <a:defRPr sz="3379">
                <a:solidFill>
                  <a:schemeClr val="tx1"/>
                </a:solidFill>
              </a:defRPr>
            </a:lvl1pPr>
            <a:lvl2pPr marL="643783" indent="0">
              <a:buNone/>
              <a:defRPr sz="2816">
                <a:solidFill>
                  <a:schemeClr val="tx1">
                    <a:tint val="75000"/>
                  </a:schemeClr>
                </a:solidFill>
              </a:defRPr>
            </a:lvl2pPr>
            <a:lvl3pPr marL="1287567" indent="0">
              <a:buNone/>
              <a:defRPr sz="2535">
                <a:solidFill>
                  <a:schemeClr val="tx1">
                    <a:tint val="75000"/>
                  </a:schemeClr>
                </a:solidFill>
              </a:defRPr>
            </a:lvl3pPr>
            <a:lvl4pPr marL="1931350" indent="0">
              <a:buNone/>
              <a:defRPr sz="2253">
                <a:solidFill>
                  <a:schemeClr val="tx1">
                    <a:tint val="75000"/>
                  </a:schemeClr>
                </a:solidFill>
              </a:defRPr>
            </a:lvl4pPr>
            <a:lvl5pPr marL="2575133" indent="0">
              <a:buNone/>
              <a:defRPr sz="2253">
                <a:solidFill>
                  <a:schemeClr val="tx1">
                    <a:tint val="75000"/>
                  </a:schemeClr>
                </a:solidFill>
              </a:defRPr>
            </a:lvl5pPr>
            <a:lvl6pPr marL="3218917" indent="0">
              <a:buNone/>
              <a:defRPr sz="2253">
                <a:solidFill>
                  <a:schemeClr val="tx1">
                    <a:tint val="75000"/>
                  </a:schemeClr>
                </a:solidFill>
              </a:defRPr>
            </a:lvl6pPr>
            <a:lvl7pPr marL="3862700" indent="0">
              <a:buNone/>
              <a:defRPr sz="2253">
                <a:solidFill>
                  <a:schemeClr val="tx1">
                    <a:tint val="75000"/>
                  </a:schemeClr>
                </a:solidFill>
              </a:defRPr>
            </a:lvl7pPr>
            <a:lvl8pPr marL="4506483" indent="0">
              <a:buNone/>
              <a:defRPr sz="2253">
                <a:solidFill>
                  <a:schemeClr val="tx1">
                    <a:tint val="75000"/>
                  </a:schemeClr>
                </a:solidFill>
              </a:defRPr>
            </a:lvl8pPr>
            <a:lvl9pPr marL="5150267" indent="0">
              <a:buNone/>
              <a:defRPr sz="225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3D55DE-9375-D840-8AD6-B5C6CB010D9E}" type="datetimeFigureOut">
              <a:rPr lang="en-US" smtClean="0"/>
              <a:t>1/26/23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54522-6385-374E-8041-AB38664A68F0}" type="slidenum">
              <a:rPr lang="en-US" smtClean="0"/>
              <a:t>‹#›</a:t>
            </a:fld>
            <a:endParaRPr lang="en-US"/>
          </a:p>
        </p:txBody>
      </p:sp>
    </p:spTree>
    <p:extLst>
      <p:ext uri="{BB962C8B-B14F-4D97-AF65-F5344CB8AC3E}">
        <p14:creationId xmlns:p14="http://schemas.microsoft.com/office/powerpoint/2010/main" val="283262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25922" y="2570666"/>
            <a:ext cx="6342063" cy="61271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54515" y="2570666"/>
            <a:ext cx="6342063" cy="61271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3D55DE-9375-D840-8AD6-B5C6CB010D9E}" type="datetimeFigureOut">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54522-6385-374E-8041-AB38664A68F0}" type="slidenum">
              <a:rPr lang="en-US" smtClean="0"/>
              <a:t>‹#›</a:t>
            </a:fld>
            <a:endParaRPr lang="en-US"/>
          </a:p>
        </p:txBody>
      </p:sp>
    </p:spTree>
    <p:extLst>
      <p:ext uri="{BB962C8B-B14F-4D97-AF65-F5344CB8AC3E}">
        <p14:creationId xmlns:p14="http://schemas.microsoft.com/office/powerpoint/2010/main" val="2643855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7866" y="514135"/>
            <a:ext cx="12870656" cy="1866528"/>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7867" y="2367249"/>
            <a:ext cx="6312916" cy="1160152"/>
          </a:xfrm>
        </p:spPr>
        <p:txBody>
          <a:bodyPr anchor="b"/>
          <a:lstStyle>
            <a:lvl1pPr marL="0" indent="0">
              <a:buNone/>
              <a:defRPr sz="3379" b="1"/>
            </a:lvl1pPr>
            <a:lvl2pPr marL="643783" indent="0">
              <a:buNone/>
              <a:defRPr sz="2816" b="1"/>
            </a:lvl2pPr>
            <a:lvl3pPr marL="1287567" indent="0">
              <a:buNone/>
              <a:defRPr sz="2535" b="1"/>
            </a:lvl3pPr>
            <a:lvl4pPr marL="1931350" indent="0">
              <a:buNone/>
              <a:defRPr sz="2253" b="1"/>
            </a:lvl4pPr>
            <a:lvl5pPr marL="2575133" indent="0">
              <a:buNone/>
              <a:defRPr sz="2253" b="1"/>
            </a:lvl5pPr>
            <a:lvl6pPr marL="3218917" indent="0">
              <a:buNone/>
              <a:defRPr sz="2253" b="1"/>
            </a:lvl6pPr>
            <a:lvl7pPr marL="3862700" indent="0">
              <a:buNone/>
              <a:defRPr sz="2253" b="1"/>
            </a:lvl7pPr>
            <a:lvl8pPr marL="4506483" indent="0">
              <a:buNone/>
              <a:defRPr sz="2253" b="1"/>
            </a:lvl8pPr>
            <a:lvl9pPr marL="5150267" indent="0">
              <a:buNone/>
              <a:defRPr sz="2253" b="1"/>
            </a:lvl9pPr>
          </a:lstStyle>
          <a:p>
            <a:pPr lvl="0"/>
            <a:r>
              <a:rPr lang="en-US"/>
              <a:t>Click to edit Master text styles</a:t>
            </a:r>
          </a:p>
        </p:txBody>
      </p:sp>
      <p:sp>
        <p:nvSpPr>
          <p:cNvPr id="4" name="Content Placeholder 3"/>
          <p:cNvSpPr>
            <a:spLocks noGrp="1"/>
          </p:cNvSpPr>
          <p:nvPr>
            <p:ph sz="half" idx="2"/>
          </p:nvPr>
        </p:nvSpPr>
        <p:spPr>
          <a:xfrm>
            <a:off x="1027867" y="3527401"/>
            <a:ext cx="6312916" cy="518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54517" y="2367249"/>
            <a:ext cx="6344006" cy="1160152"/>
          </a:xfrm>
        </p:spPr>
        <p:txBody>
          <a:bodyPr anchor="b"/>
          <a:lstStyle>
            <a:lvl1pPr marL="0" indent="0">
              <a:buNone/>
              <a:defRPr sz="3379" b="1"/>
            </a:lvl1pPr>
            <a:lvl2pPr marL="643783" indent="0">
              <a:buNone/>
              <a:defRPr sz="2816" b="1"/>
            </a:lvl2pPr>
            <a:lvl3pPr marL="1287567" indent="0">
              <a:buNone/>
              <a:defRPr sz="2535" b="1"/>
            </a:lvl3pPr>
            <a:lvl4pPr marL="1931350" indent="0">
              <a:buNone/>
              <a:defRPr sz="2253" b="1"/>
            </a:lvl4pPr>
            <a:lvl5pPr marL="2575133" indent="0">
              <a:buNone/>
              <a:defRPr sz="2253" b="1"/>
            </a:lvl5pPr>
            <a:lvl6pPr marL="3218917" indent="0">
              <a:buNone/>
              <a:defRPr sz="2253" b="1"/>
            </a:lvl6pPr>
            <a:lvl7pPr marL="3862700" indent="0">
              <a:buNone/>
              <a:defRPr sz="2253" b="1"/>
            </a:lvl7pPr>
            <a:lvl8pPr marL="4506483" indent="0">
              <a:buNone/>
              <a:defRPr sz="2253" b="1"/>
            </a:lvl8pPr>
            <a:lvl9pPr marL="5150267" indent="0">
              <a:buNone/>
              <a:defRPr sz="2253" b="1"/>
            </a:lvl9pPr>
          </a:lstStyle>
          <a:p>
            <a:pPr lvl="0"/>
            <a:r>
              <a:rPr lang="en-US"/>
              <a:t>Click to edit Master text styles</a:t>
            </a:r>
          </a:p>
        </p:txBody>
      </p:sp>
      <p:sp>
        <p:nvSpPr>
          <p:cNvPr id="6" name="Content Placeholder 5"/>
          <p:cNvSpPr>
            <a:spLocks noGrp="1"/>
          </p:cNvSpPr>
          <p:nvPr>
            <p:ph sz="quarter" idx="4"/>
          </p:nvPr>
        </p:nvSpPr>
        <p:spPr>
          <a:xfrm>
            <a:off x="7554517" y="3527401"/>
            <a:ext cx="6344006" cy="51882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3D55DE-9375-D840-8AD6-B5C6CB010D9E}" type="datetimeFigureOut">
              <a:rPr lang="en-US" smtClean="0"/>
              <a:t>1/26/23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54522-6385-374E-8041-AB38664A68F0}" type="slidenum">
              <a:rPr lang="en-US" smtClean="0"/>
              <a:t>‹#›</a:t>
            </a:fld>
            <a:endParaRPr lang="en-US"/>
          </a:p>
        </p:txBody>
      </p:sp>
    </p:spTree>
    <p:extLst>
      <p:ext uri="{BB962C8B-B14F-4D97-AF65-F5344CB8AC3E}">
        <p14:creationId xmlns:p14="http://schemas.microsoft.com/office/powerpoint/2010/main" val="1554240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3D55DE-9375-D840-8AD6-B5C6CB010D9E}" type="datetimeFigureOut">
              <a:rPr lang="en-US" smtClean="0"/>
              <a:t>1/26/23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54522-6385-374E-8041-AB38664A68F0}" type="slidenum">
              <a:rPr lang="en-US" smtClean="0"/>
              <a:t>‹#›</a:t>
            </a:fld>
            <a:endParaRPr lang="en-US"/>
          </a:p>
        </p:txBody>
      </p:sp>
    </p:spTree>
    <p:extLst>
      <p:ext uri="{BB962C8B-B14F-4D97-AF65-F5344CB8AC3E}">
        <p14:creationId xmlns:p14="http://schemas.microsoft.com/office/powerpoint/2010/main" val="2200514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3D55DE-9375-D840-8AD6-B5C6CB010D9E}" type="datetimeFigureOut">
              <a:rPr lang="en-US" smtClean="0"/>
              <a:t>1/26/23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54522-6385-374E-8041-AB38664A68F0}" type="slidenum">
              <a:rPr lang="en-US" smtClean="0"/>
              <a:t>‹#›</a:t>
            </a:fld>
            <a:endParaRPr lang="en-US"/>
          </a:p>
        </p:txBody>
      </p:sp>
    </p:spTree>
    <p:extLst>
      <p:ext uri="{BB962C8B-B14F-4D97-AF65-F5344CB8AC3E}">
        <p14:creationId xmlns:p14="http://schemas.microsoft.com/office/powerpoint/2010/main" val="4026802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7865" y="643784"/>
            <a:ext cx="4812895" cy="2253245"/>
          </a:xfrm>
        </p:spPr>
        <p:txBody>
          <a:bodyPr anchor="b"/>
          <a:lstStyle>
            <a:lvl1pPr>
              <a:defRPr sz="4506"/>
            </a:lvl1pPr>
          </a:lstStyle>
          <a:p>
            <a:r>
              <a:rPr lang="en-US"/>
              <a:t>Click to edit Master title style</a:t>
            </a:r>
            <a:endParaRPr lang="en-US" dirty="0"/>
          </a:p>
        </p:txBody>
      </p:sp>
      <p:sp>
        <p:nvSpPr>
          <p:cNvPr id="3" name="Content Placeholder 2"/>
          <p:cNvSpPr>
            <a:spLocks noGrp="1"/>
          </p:cNvSpPr>
          <p:nvPr>
            <p:ph idx="1"/>
          </p:nvPr>
        </p:nvSpPr>
        <p:spPr>
          <a:xfrm>
            <a:off x="6344006" y="1390397"/>
            <a:ext cx="7554516" cy="6862561"/>
          </a:xfrm>
        </p:spPr>
        <p:txBody>
          <a:bodyPr/>
          <a:lstStyle>
            <a:lvl1pPr>
              <a:defRPr sz="4506"/>
            </a:lvl1pPr>
            <a:lvl2pPr>
              <a:defRPr sz="3943"/>
            </a:lvl2pPr>
            <a:lvl3pPr>
              <a:defRPr sz="3379"/>
            </a:lvl3pPr>
            <a:lvl4pPr>
              <a:defRPr sz="2816"/>
            </a:lvl4pPr>
            <a:lvl5pPr>
              <a:defRPr sz="2816"/>
            </a:lvl5pPr>
            <a:lvl6pPr>
              <a:defRPr sz="2816"/>
            </a:lvl6pPr>
            <a:lvl7pPr>
              <a:defRPr sz="2816"/>
            </a:lvl7pPr>
            <a:lvl8pPr>
              <a:defRPr sz="2816"/>
            </a:lvl8pPr>
            <a:lvl9pPr>
              <a:defRPr sz="281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7865" y="2897029"/>
            <a:ext cx="4812895" cy="5367104"/>
          </a:xfrm>
        </p:spPr>
        <p:txBody>
          <a:bodyPr/>
          <a:lstStyle>
            <a:lvl1pPr marL="0" indent="0">
              <a:buNone/>
              <a:defRPr sz="2253"/>
            </a:lvl1pPr>
            <a:lvl2pPr marL="643783" indent="0">
              <a:buNone/>
              <a:defRPr sz="1971"/>
            </a:lvl2pPr>
            <a:lvl3pPr marL="1287567" indent="0">
              <a:buNone/>
              <a:defRPr sz="1690"/>
            </a:lvl3pPr>
            <a:lvl4pPr marL="1931350" indent="0">
              <a:buNone/>
              <a:defRPr sz="1408"/>
            </a:lvl4pPr>
            <a:lvl5pPr marL="2575133" indent="0">
              <a:buNone/>
              <a:defRPr sz="1408"/>
            </a:lvl5pPr>
            <a:lvl6pPr marL="3218917" indent="0">
              <a:buNone/>
              <a:defRPr sz="1408"/>
            </a:lvl6pPr>
            <a:lvl7pPr marL="3862700" indent="0">
              <a:buNone/>
              <a:defRPr sz="1408"/>
            </a:lvl7pPr>
            <a:lvl8pPr marL="4506483" indent="0">
              <a:buNone/>
              <a:defRPr sz="1408"/>
            </a:lvl8pPr>
            <a:lvl9pPr marL="5150267" indent="0">
              <a:buNone/>
              <a:defRPr sz="1408"/>
            </a:lvl9pPr>
          </a:lstStyle>
          <a:p>
            <a:pPr lvl="0"/>
            <a:r>
              <a:rPr lang="en-US"/>
              <a:t>Click to edit Master text styles</a:t>
            </a:r>
          </a:p>
        </p:txBody>
      </p:sp>
      <p:sp>
        <p:nvSpPr>
          <p:cNvPr id="5" name="Date Placeholder 4"/>
          <p:cNvSpPr>
            <a:spLocks noGrp="1"/>
          </p:cNvSpPr>
          <p:nvPr>
            <p:ph type="dt" sz="half" idx="10"/>
          </p:nvPr>
        </p:nvSpPr>
        <p:spPr/>
        <p:txBody>
          <a:bodyPr/>
          <a:lstStyle/>
          <a:p>
            <a:fld id="{D33D55DE-9375-D840-8AD6-B5C6CB010D9E}" type="datetimeFigureOut">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54522-6385-374E-8041-AB38664A68F0}" type="slidenum">
              <a:rPr lang="en-US" smtClean="0"/>
              <a:t>‹#›</a:t>
            </a:fld>
            <a:endParaRPr lang="en-US"/>
          </a:p>
        </p:txBody>
      </p:sp>
    </p:spTree>
    <p:extLst>
      <p:ext uri="{BB962C8B-B14F-4D97-AF65-F5344CB8AC3E}">
        <p14:creationId xmlns:p14="http://schemas.microsoft.com/office/powerpoint/2010/main" val="1036920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7865" y="643784"/>
            <a:ext cx="4812895" cy="2253245"/>
          </a:xfrm>
        </p:spPr>
        <p:txBody>
          <a:bodyPr anchor="b"/>
          <a:lstStyle>
            <a:lvl1pPr>
              <a:defRPr sz="4506"/>
            </a:lvl1pPr>
          </a:lstStyle>
          <a:p>
            <a:r>
              <a:rPr lang="en-US"/>
              <a:t>Click to edit Master title style</a:t>
            </a:r>
            <a:endParaRPr lang="en-US" dirty="0"/>
          </a:p>
        </p:txBody>
      </p:sp>
      <p:sp>
        <p:nvSpPr>
          <p:cNvPr id="3" name="Picture Placeholder 2"/>
          <p:cNvSpPr>
            <a:spLocks noGrp="1" noChangeAspect="1"/>
          </p:cNvSpPr>
          <p:nvPr>
            <p:ph type="pic" idx="1"/>
          </p:nvPr>
        </p:nvSpPr>
        <p:spPr>
          <a:xfrm>
            <a:off x="6344006" y="1390397"/>
            <a:ext cx="7554516" cy="6862561"/>
          </a:xfrm>
        </p:spPr>
        <p:txBody>
          <a:bodyPr anchor="t"/>
          <a:lstStyle>
            <a:lvl1pPr marL="0" indent="0">
              <a:buNone/>
              <a:defRPr sz="4506"/>
            </a:lvl1pPr>
            <a:lvl2pPr marL="643783" indent="0">
              <a:buNone/>
              <a:defRPr sz="3943"/>
            </a:lvl2pPr>
            <a:lvl3pPr marL="1287567" indent="0">
              <a:buNone/>
              <a:defRPr sz="3379"/>
            </a:lvl3pPr>
            <a:lvl4pPr marL="1931350" indent="0">
              <a:buNone/>
              <a:defRPr sz="2816"/>
            </a:lvl4pPr>
            <a:lvl5pPr marL="2575133" indent="0">
              <a:buNone/>
              <a:defRPr sz="2816"/>
            </a:lvl5pPr>
            <a:lvl6pPr marL="3218917" indent="0">
              <a:buNone/>
              <a:defRPr sz="2816"/>
            </a:lvl6pPr>
            <a:lvl7pPr marL="3862700" indent="0">
              <a:buNone/>
              <a:defRPr sz="2816"/>
            </a:lvl7pPr>
            <a:lvl8pPr marL="4506483" indent="0">
              <a:buNone/>
              <a:defRPr sz="2816"/>
            </a:lvl8pPr>
            <a:lvl9pPr marL="5150267" indent="0">
              <a:buNone/>
              <a:defRPr sz="2816"/>
            </a:lvl9pPr>
          </a:lstStyle>
          <a:p>
            <a:r>
              <a:rPr lang="en-US"/>
              <a:t>Click icon to add picture</a:t>
            </a:r>
            <a:endParaRPr lang="en-US" dirty="0"/>
          </a:p>
        </p:txBody>
      </p:sp>
      <p:sp>
        <p:nvSpPr>
          <p:cNvPr id="4" name="Text Placeholder 3"/>
          <p:cNvSpPr>
            <a:spLocks noGrp="1"/>
          </p:cNvSpPr>
          <p:nvPr>
            <p:ph type="body" sz="half" idx="2"/>
          </p:nvPr>
        </p:nvSpPr>
        <p:spPr>
          <a:xfrm>
            <a:off x="1027865" y="2897029"/>
            <a:ext cx="4812895" cy="5367104"/>
          </a:xfrm>
        </p:spPr>
        <p:txBody>
          <a:bodyPr/>
          <a:lstStyle>
            <a:lvl1pPr marL="0" indent="0">
              <a:buNone/>
              <a:defRPr sz="2253"/>
            </a:lvl1pPr>
            <a:lvl2pPr marL="643783" indent="0">
              <a:buNone/>
              <a:defRPr sz="1971"/>
            </a:lvl2pPr>
            <a:lvl3pPr marL="1287567" indent="0">
              <a:buNone/>
              <a:defRPr sz="1690"/>
            </a:lvl3pPr>
            <a:lvl4pPr marL="1931350" indent="0">
              <a:buNone/>
              <a:defRPr sz="1408"/>
            </a:lvl4pPr>
            <a:lvl5pPr marL="2575133" indent="0">
              <a:buNone/>
              <a:defRPr sz="1408"/>
            </a:lvl5pPr>
            <a:lvl6pPr marL="3218917" indent="0">
              <a:buNone/>
              <a:defRPr sz="1408"/>
            </a:lvl6pPr>
            <a:lvl7pPr marL="3862700" indent="0">
              <a:buNone/>
              <a:defRPr sz="1408"/>
            </a:lvl7pPr>
            <a:lvl8pPr marL="4506483" indent="0">
              <a:buNone/>
              <a:defRPr sz="1408"/>
            </a:lvl8pPr>
            <a:lvl9pPr marL="5150267" indent="0">
              <a:buNone/>
              <a:defRPr sz="1408"/>
            </a:lvl9pPr>
          </a:lstStyle>
          <a:p>
            <a:pPr lvl="0"/>
            <a:r>
              <a:rPr lang="en-US"/>
              <a:t>Click to edit Master text styles</a:t>
            </a:r>
          </a:p>
        </p:txBody>
      </p:sp>
      <p:sp>
        <p:nvSpPr>
          <p:cNvPr id="5" name="Date Placeholder 4"/>
          <p:cNvSpPr>
            <a:spLocks noGrp="1"/>
          </p:cNvSpPr>
          <p:nvPr>
            <p:ph type="dt" sz="half" idx="10"/>
          </p:nvPr>
        </p:nvSpPr>
        <p:spPr/>
        <p:txBody>
          <a:bodyPr/>
          <a:lstStyle/>
          <a:p>
            <a:fld id="{D33D55DE-9375-D840-8AD6-B5C6CB010D9E}" type="datetimeFigureOut">
              <a:rPr lang="en-US" smtClean="0"/>
              <a:t>1/26/23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54522-6385-374E-8041-AB38664A68F0}" type="slidenum">
              <a:rPr lang="en-US" smtClean="0"/>
              <a:t>‹#›</a:t>
            </a:fld>
            <a:endParaRPr lang="en-US"/>
          </a:p>
        </p:txBody>
      </p:sp>
    </p:spTree>
    <p:extLst>
      <p:ext uri="{BB962C8B-B14F-4D97-AF65-F5344CB8AC3E}">
        <p14:creationId xmlns:p14="http://schemas.microsoft.com/office/powerpoint/2010/main" val="353140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922" y="514135"/>
            <a:ext cx="12870656" cy="18665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5922" y="2570666"/>
            <a:ext cx="12870656" cy="61271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5922" y="8950391"/>
            <a:ext cx="3357563" cy="514133"/>
          </a:xfrm>
          <a:prstGeom prst="rect">
            <a:avLst/>
          </a:prstGeom>
        </p:spPr>
        <p:txBody>
          <a:bodyPr vert="horz" lIns="91440" tIns="45720" rIns="91440" bIns="45720" rtlCol="0" anchor="ctr"/>
          <a:lstStyle>
            <a:lvl1pPr algn="l">
              <a:defRPr sz="1690">
                <a:solidFill>
                  <a:schemeClr val="tx1">
                    <a:tint val="75000"/>
                  </a:schemeClr>
                </a:solidFill>
              </a:defRPr>
            </a:lvl1pPr>
          </a:lstStyle>
          <a:p>
            <a:fld id="{D33D55DE-9375-D840-8AD6-B5C6CB010D9E}" type="datetimeFigureOut">
              <a:rPr lang="en-US" smtClean="0"/>
              <a:t>1/26/23</a:t>
            </a:fld>
            <a:endParaRPr lang="en-US"/>
          </a:p>
        </p:txBody>
      </p:sp>
      <p:sp>
        <p:nvSpPr>
          <p:cNvPr id="5" name="Footer Placeholder 4"/>
          <p:cNvSpPr>
            <a:spLocks noGrp="1"/>
          </p:cNvSpPr>
          <p:nvPr>
            <p:ph type="ftr" sz="quarter" idx="3"/>
          </p:nvPr>
        </p:nvSpPr>
        <p:spPr>
          <a:xfrm>
            <a:off x="4943078" y="8950391"/>
            <a:ext cx="5036344" cy="514133"/>
          </a:xfrm>
          <a:prstGeom prst="rect">
            <a:avLst/>
          </a:prstGeom>
        </p:spPr>
        <p:txBody>
          <a:bodyPr vert="horz" lIns="91440" tIns="45720" rIns="91440" bIns="45720" rtlCol="0" anchor="ctr"/>
          <a:lstStyle>
            <a:lvl1pPr algn="ctr">
              <a:defRPr sz="16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39015" y="8950391"/>
            <a:ext cx="3357563" cy="514133"/>
          </a:xfrm>
          <a:prstGeom prst="rect">
            <a:avLst/>
          </a:prstGeom>
        </p:spPr>
        <p:txBody>
          <a:bodyPr vert="horz" lIns="91440" tIns="45720" rIns="91440" bIns="45720" rtlCol="0" anchor="ctr"/>
          <a:lstStyle>
            <a:lvl1pPr algn="r">
              <a:defRPr sz="1690">
                <a:solidFill>
                  <a:schemeClr val="tx1">
                    <a:tint val="75000"/>
                  </a:schemeClr>
                </a:solidFill>
              </a:defRPr>
            </a:lvl1pPr>
          </a:lstStyle>
          <a:p>
            <a:fld id="{BF054522-6385-374E-8041-AB38664A68F0}" type="slidenum">
              <a:rPr lang="en-US" smtClean="0"/>
              <a:t>‹#›</a:t>
            </a:fld>
            <a:endParaRPr lang="en-US"/>
          </a:p>
        </p:txBody>
      </p:sp>
    </p:spTree>
    <p:extLst>
      <p:ext uri="{BB962C8B-B14F-4D97-AF65-F5344CB8AC3E}">
        <p14:creationId xmlns:p14="http://schemas.microsoft.com/office/powerpoint/2010/main" val="85133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287567" rtl="0" eaLnBrk="1" latinLnBrk="0" hangingPunct="1">
        <a:lnSpc>
          <a:spcPct val="90000"/>
        </a:lnSpc>
        <a:spcBef>
          <a:spcPct val="0"/>
        </a:spcBef>
        <a:buNone/>
        <a:defRPr sz="6196" kern="1200">
          <a:solidFill>
            <a:schemeClr val="tx1"/>
          </a:solidFill>
          <a:latin typeface="+mj-lt"/>
          <a:ea typeface="+mj-ea"/>
          <a:cs typeface="+mj-cs"/>
        </a:defRPr>
      </a:lvl1pPr>
    </p:titleStyle>
    <p:bodyStyle>
      <a:lvl1pPr marL="321892" indent="-321892" algn="l" defTabSz="1287567" rtl="0" eaLnBrk="1" latinLnBrk="0" hangingPunct="1">
        <a:lnSpc>
          <a:spcPct val="90000"/>
        </a:lnSpc>
        <a:spcBef>
          <a:spcPts val="1408"/>
        </a:spcBef>
        <a:buFont typeface="Arial" panose="020B0604020202020204" pitchFamily="34" charset="0"/>
        <a:buChar char="•"/>
        <a:defRPr sz="3943" kern="1200">
          <a:solidFill>
            <a:schemeClr val="tx1"/>
          </a:solidFill>
          <a:latin typeface="+mn-lt"/>
          <a:ea typeface="+mn-ea"/>
          <a:cs typeface="+mn-cs"/>
        </a:defRPr>
      </a:lvl1pPr>
      <a:lvl2pPr marL="965675" indent="-321892" algn="l" defTabSz="1287567" rtl="0" eaLnBrk="1" latinLnBrk="0" hangingPunct="1">
        <a:lnSpc>
          <a:spcPct val="90000"/>
        </a:lnSpc>
        <a:spcBef>
          <a:spcPts val="704"/>
        </a:spcBef>
        <a:buFont typeface="Arial" panose="020B0604020202020204" pitchFamily="34" charset="0"/>
        <a:buChar char="•"/>
        <a:defRPr sz="3379" kern="1200">
          <a:solidFill>
            <a:schemeClr val="tx1"/>
          </a:solidFill>
          <a:latin typeface="+mn-lt"/>
          <a:ea typeface="+mn-ea"/>
          <a:cs typeface="+mn-cs"/>
        </a:defRPr>
      </a:lvl2pPr>
      <a:lvl3pPr marL="1609458" indent="-321892" algn="l" defTabSz="1287567" rtl="0" eaLnBrk="1" latinLnBrk="0" hangingPunct="1">
        <a:lnSpc>
          <a:spcPct val="90000"/>
        </a:lnSpc>
        <a:spcBef>
          <a:spcPts val="704"/>
        </a:spcBef>
        <a:buFont typeface="Arial" panose="020B0604020202020204" pitchFamily="34" charset="0"/>
        <a:buChar char="•"/>
        <a:defRPr sz="2816" kern="1200">
          <a:solidFill>
            <a:schemeClr val="tx1"/>
          </a:solidFill>
          <a:latin typeface="+mn-lt"/>
          <a:ea typeface="+mn-ea"/>
          <a:cs typeface="+mn-cs"/>
        </a:defRPr>
      </a:lvl3pPr>
      <a:lvl4pPr marL="2253242" indent="-321892" algn="l" defTabSz="1287567"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4pPr>
      <a:lvl5pPr marL="2897025" indent="-321892" algn="l" defTabSz="1287567"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5pPr>
      <a:lvl6pPr marL="3540808" indent="-321892" algn="l" defTabSz="1287567"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6pPr>
      <a:lvl7pPr marL="4184592" indent="-321892" algn="l" defTabSz="1287567"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7pPr>
      <a:lvl8pPr marL="4828375" indent="-321892" algn="l" defTabSz="1287567"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8pPr>
      <a:lvl9pPr marL="5472158" indent="-321892" algn="l" defTabSz="1287567" rtl="0" eaLnBrk="1" latinLnBrk="0" hangingPunct="1">
        <a:lnSpc>
          <a:spcPct val="90000"/>
        </a:lnSpc>
        <a:spcBef>
          <a:spcPts val="704"/>
        </a:spcBef>
        <a:buFont typeface="Arial" panose="020B0604020202020204" pitchFamily="34" charset="0"/>
        <a:buChar char="•"/>
        <a:defRPr sz="2535" kern="1200">
          <a:solidFill>
            <a:schemeClr val="tx1"/>
          </a:solidFill>
          <a:latin typeface="+mn-lt"/>
          <a:ea typeface="+mn-ea"/>
          <a:cs typeface="+mn-cs"/>
        </a:defRPr>
      </a:lvl9pPr>
    </p:bodyStyle>
    <p:otherStyle>
      <a:defPPr>
        <a:defRPr lang="en-US"/>
      </a:defPPr>
      <a:lvl1pPr marL="0" algn="l" defTabSz="1287567" rtl="0" eaLnBrk="1" latinLnBrk="0" hangingPunct="1">
        <a:defRPr sz="2535" kern="1200">
          <a:solidFill>
            <a:schemeClr val="tx1"/>
          </a:solidFill>
          <a:latin typeface="+mn-lt"/>
          <a:ea typeface="+mn-ea"/>
          <a:cs typeface="+mn-cs"/>
        </a:defRPr>
      </a:lvl1pPr>
      <a:lvl2pPr marL="643783" algn="l" defTabSz="1287567" rtl="0" eaLnBrk="1" latinLnBrk="0" hangingPunct="1">
        <a:defRPr sz="2535" kern="1200">
          <a:solidFill>
            <a:schemeClr val="tx1"/>
          </a:solidFill>
          <a:latin typeface="+mn-lt"/>
          <a:ea typeface="+mn-ea"/>
          <a:cs typeface="+mn-cs"/>
        </a:defRPr>
      </a:lvl2pPr>
      <a:lvl3pPr marL="1287567" algn="l" defTabSz="1287567" rtl="0" eaLnBrk="1" latinLnBrk="0" hangingPunct="1">
        <a:defRPr sz="2535" kern="1200">
          <a:solidFill>
            <a:schemeClr val="tx1"/>
          </a:solidFill>
          <a:latin typeface="+mn-lt"/>
          <a:ea typeface="+mn-ea"/>
          <a:cs typeface="+mn-cs"/>
        </a:defRPr>
      </a:lvl3pPr>
      <a:lvl4pPr marL="1931350" algn="l" defTabSz="1287567" rtl="0" eaLnBrk="1" latinLnBrk="0" hangingPunct="1">
        <a:defRPr sz="2535" kern="1200">
          <a:solidFill>
            <a:schemeClr val="tx1"/>
          </a:solidFill>
          <a:latin typeface="+mn-lt"/>
          <a:ea typeface="+mn-ea"/>
          <a:cs typeface="+mn-cs"/>
        </a:defRPr>
      </a:lvl4pPr>
      <a:lvl5pPr marL="2575133" algn="l" defTabSz="1287567" rtl="0" eaLnBrk="1" latinLnBrk="0" hangingPunct="1">
        <a:defRPr sz="2535" kern="1200">
          <a:solidFill>
            <a:schemeClr val="tx1"/>
          </a:solidFill>
          <a:latin typeface="+mn-lt"/>
          <a:ea typeface="+mn-ea"/>
          <a:cs typeface="+mn-cs"/>
        </a:defRPr>
      </a:lvl5pPr>
      <a:lvl6pPr marL="3218917" algn="l" defTabSz="1287567" rtl="0" eaLnBrk="1" latinLnBrk="0" hangingPunct="1">
        <a:defRPr sz="2535" kern="1200">
          <a:solidFill>
            <a:schemeClr val="tx1"/>
          </a:solidFill>
          <a:latin typeface="+mn-lt"/>
          <a:ea typeface="+mn-ea"/>
          <a:cs typeface="+mn-cs"/>
        </a:defRPr>
      </a:lvl6pPr>
      <a:lvl7pPr marL="3862700" algn="l" defTabSz="1287567" rtl="0" eaLnBrk="1" latinLnBrk="0" hangingPunct="1">
        <a:defRPr sz="2535" kern="1200">
          <a:solidFill>
            <a:schemeClr val="tx1"/>
          </a:solidFill>
          <a:latin typeface="+mn-lt"/>
          <a:ea typeface="+mn-ea"/>
          <a:cs typeface="+mn-cs"/>
        </a:defRPr>
      </a:lvl7pPr>
      <a:lvl8pPr marL="4506483" algn="l" defTabSz="1287567" rtl="0" eaLnBrk="1" latinLnBrk="0" hangingPunct="1">
        <a:defRPr sz="2535" kern="1200">
          <a:solidFill>
            <a:schemeClr val="tx1"/>
          </a:solidFill>
          <a:latin typeface="+mn-lt"/>
          <a:ea typeface="+mn-ea"/>
          <a:cs typeface="+mn-cs"/>
        </a:defRPr>
      </a:lvl8pPr>
      <a:lvl9pPr marL="5150267" algn="l" defTabSz="1287567" rtl="0" eaLnBrk="1" latinLnBrk="0" hangingPunct="1">
        <a:defRPr sz="25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48C616-23A8-7444-99ED-95020FFA04D1}"/>
              </a:ext>
            </a:extLst>
          </p:cNvPr>
          <p:cNvPicPr>
            <a:picLocks noChangeAspect="1"/>
          </p:cNvPicPr>
          <p:nvPr/>
        </p:nvPicPr>
        <p:blipFill>
          <a:blip r:embed="rId3"/>
          <a:stretch>
            <a:fillRect/>
          </a:stretch>
        </p:blipFill>
        <p:spPr>
          <a:xfrm>
            <a:off x="0" y="360278"/>
            <a:ext cx="14922500" cy="9655735"/>
          </a:xfrm>
          <a:prstGeom prst="rect">
            <a:avLst/>
          </a:prstGeom>
        </p:spPr>
      </p:pic>
      <p:sp>
        <p:nvSpPr>
          <p:cNvPr id="4" name="TextBox 3">
            <a:extLst>
              <a:ext uri="{FF2B5EF4-FFF2-40B4-BE49-F238E27FC236}">
                <a16:creationId xmlns:a16="http://schemas.microsoft.com/office/drawing/2014/main" id="{B42FA353-9ACE-EB4D-A6C2-55EEBAE73F67}"/>
              </a:ext>
            </a:extLst>
          </p:cNvPr>
          <p:cNvSpPr txBox="1"/>
          <p:nvPr/>
        </p:nvSpPr>
        <p:spPr>
          <a:xfrm>
            <a:off x="592974" y="6724621"/>
            <a:ext cx="10619875" cy="1077218"/>
          </a:xfrm>
          <a:prstGeom prst="rect">
            <a:avLst/>
          </a:prstGeom>
          <a:noFill/>
        </p:spPr>
        <p:txBody>
          <a:bodyPr wrap="square" rtlCol="0">
            <a:spAutoFit/>
          </a:bodyPr>
          <a:lstStyle/>
          <a:p>
            <a:r>
              <a:rPr lang="en-US" sz="6400" b="1" dirty="0">
                <a:solidFill>
                  <a:srgbClr val="2C2C2C"/>
                </a:solidFill>
                <a:latin typeface="Gotham Bold" pitchFamily="2" charset="0"/>
                <a:cs typeface="Gotham Bold" pitchFamily="2" charset="0"/>
              </a:rPr>
              <a:t>Sponsorship Guide </a:t>
            </a:r>
            <a:r>
              <a:rPr lang="en-US" sz="6400" dirty="0">
                <a:solidFill>
                  <a:srgbClr val="2C2C2C"/>
                </a:solidFill>
                <a:latin typeface="Gotham Light" pitchFamily="2" charset="0"/>
                <a:cs typeface="Gotham Light" pitchFamily="2" charset="0"/>
              </a:rPr>
              <a:t>2023</a:t>
            </a:r>
          </a:p>
        </p:txBody>
      </p:sp>
      <p:sp>
        <p:nvSpPr>
          <p:cNvPr id="7" name="TextBox 6">
            <a:extLst>
              <a:ext uri="{FF2B5EF4-FFF2-40B4-BE49-F238E27FC236}">
                <a16:creationId xmlns:a16="http://schemas.microsoft.com/office/drawing/2014/main" id="{F735A339-7AD6-A64F-B6E1-F7F9A53BD2DB}"/>
              </a:ext>
            </a:extLst>
          </p:cNvPr>
          <p:cNvSpPr txBox="1"/>
          <p:nvPr/>
        </p:nvSpPr>
        <p:spPr>
          <a:xfrm>
            <a:off x="592974" y="8408545"/>
            <a:ext cx="7802881" cy="646331"/>
          </a:xfrm>
          <a:prstGeom prst="rect">
            <a:avLst/>
          </a:prstGeom>
          <a:noFill/>
        </p:spPr>
        <p:txBody>
          <a:bodyPr wrap="square" rtlCol="0">
            <a:spAutoFit/>
          </a:bodyPr>
          <a:lstStyle/>
          <a:p>
            <a:r>
              <a:rPr lang="en-US" dirty="0">
                <a:solidFill>
                  <a:srgbClr val="2C2C2C"/>
                </a:solidFill>
                <a:latin typeface="Gotham Book" pitchFamily="2" charset="0"/>
                <a:cs typeface="Gotham Book" pitchFamily="2" charset="0"/>
              </a:rPr>
              <a:t>As a sponsor at an event powered by Cadence, you have countless opportunities to secure a return on investment.</a:t>
            </a:r>
          </a:p>
        </p:txBody>
      </p:sp>
    </p:spTree>
    <p:extLst>
      <p:ext uri="{BB962C8B-B14F-4D97-AF65-F5344CB8AC3E}">
        <p14:creationId xmlns:p14="http://schemas.microsoft.com/office/powerpoint/2010/main" val="1537281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81D968-69BD-2741-AB7A-F4717BB5123B}"/>
              </a:ext>
            </a:extLst>
          </p:cNvPr>
          <p:cNvPicPr>
            <a:picLocks noChangeAspect="1"/>
          </p:cNvPicPr>
          <p:nvPr/>
        </p:nvPicPr>
        <p:blipFill>
          <a:blip r:embed="rId3"/>
          <a:stretch>
            <a:fillRect/>
          </a:stretch>
        </p:blipFill>
        <p:spPr>
          <a:xfrm>
            <a:off x="0" y="514"/>
            <a:ext cx="14922500" cy="9655735"/>
          </a:xfrm>
          <a:prstGeom prst="rect">
            <a:avLst/>
          </a:prstGeom>
        </p:spPr>
      </p:pic>
      <p:sp>
        <p:nvSpPr>
          <p:cNvPr id="7" name="TextBox 6">
            <a:extLst>
              <a:ext uri="{FF2B5EF4-FFF2-40B4-BE49-F238E27FC236}">
                <a16:creationId xmlns:a16="http://schemas.microsoft.com/office/drawing/2014/main" id="{36D18A94-731B-594A-9DE9-41AB90728824}"/>
              </a:ext>
            </a:extLst>
          </p:cNvPr>
          <p:cNvSpPr txBox="1"/>
          <p:nvPr/>
        </p:nvSpPr>
        <p:spPr>
          <a:xfrm>
            <a:off x="518833" y="510988"/>
            <a:ext cx="8906284" cy="707886"/>
          </a:xfrm>
          <a:prstGeom prst="rect">
            <a:avLst/>
          </a:prstGeom>
          <a:noFill/>
        </p:spPr>
        <p:txBody>
          <a:bodyPr wrap="none" rtlCol="0">
            <a:spAutoFit/>
          </a:bodyPr>
          <a:lstStyle/>
          <a:p>
            <a:r>
              <a:rPr lang="en-US" sz="4000" b="1" dirty="0">
                <a:solidFill>
                  <a:srgbClr val="2C2C2C"/>
                </a:solidFill>
                <a:latin typeface="Gotham Bold" pitchFamily="2" charset="0"/>
                <a:cs typeface="Gotham Bold" pitchFamily="2" charset="0"/>
              </a:rPr>
              <a:t>Recommended Sponsorship Tiers</a:t>
            </a:r>
          </a:p>
        </p:txBody>
      </p:sp>
    </p:spTree>
    <p:extLst>
      <p:ext uri="{BB962C8B-B14F-4D97-AF65-F5344CB8AC3E}">
        <p14:creationId xmlns:p14="http://schemas.microsoft.com/office/powerpoint/2010/main" val="2801386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FB6C79-B680-F543-B64F-2539B527A03D}"/>
              </a:ext>
            </a:extLst>
          </p:cNvPr>
          <p:cNvPicPr>
            <a:picLocks noChangeAspect="1"/>
          </p:cNvPicPr>
          <p:nvPr/>
        </p:nvPicPr>
        <p:blipFill>
          <a:blip r:embed="rId2"/>
          <a:stretch>
            <a:fillRect/>
          </a:stretch>
        </p:blipFill>
        <p:spPr>
          <a:xfrm>
            <a:off x="14990" y="514"/>
            <a:ext cx="14922500" cy="9655735"/>
          </a:xfrm>
          <a:prstGeom prst="rect">
            <a:avLst/>
          </a:prstGeom>
        </p:spPr>
      </p:pic>
      <p:sp>
        <p:nvSpPr>
          <p:cNvPr id="6" name="TextBox 5">
            <a:extLst>
              <a:ext uri="{FF2B5EF4-FFF2-40B4-BE49-F238E27FC236}">
                <a16:creationId xmlns:a16="http://schemas.microsoft.com/office/drawing/2014/main" id="{3100BE6C-3A6F-3947-8901-D28A611979A8}"/>
              </a:ext>
            </a:extLst>
          </p:cNvPr>
          <p:cNvSpPr txBox="1"/>
          <p:nvPr/>
        </p:nvSpPr>
        <p:spPr>
          <a:xfrm>
            <a:off x="518833" y="510988"/>
            <a:ext cx="4670189" cy="707886"/>
          </a:xfrm>
          <a:prstGeom prst="rect">
            <a:avLst/>
          </a:prstGeom>
          <a:noFill/>
        </p:spPr>
        <p:txBody>
          <a:bodyPr wrap="none" rtlCol="0">
            <a:spAutoFit/>
          </a:bodyPr>
          <a:lstStyle/>
          <a:p>
            <a:r>
              <a:rPr lang="en-US" sz="4000" b="1" dirty="0">
                <a:solidFill>
                  <a:srgbClr val="2C2C2C"/>
                </a:solidFill>
                <a:latin typeface="Gotham Bold" pitchFamily="2" charset="0"/>
                <a:cs typeface="Gotham Bold" pitchFamily="2" charset="0"/>
              </a:rPr>
              <a:t>Brand Showroom</a:t>
            </a:r>
          </a:p>
        </p:txBody>
      </p:sp>
      <p:sp>
        <p:nvSpPr>
          <p:cNvPr id="7" name="TextBox 6">
            <a:extLst>
              <a:ext uri="{FF2B5EF4-FFF2-40B4-BE49-F238E27FC236}">
                <a16:creationId xmlns:a16="http://schemas.microsoft.com/office/drawing/2014/main" id="{B847DD53-CAB1-0A4C-8B0B-58CAFECB7BA0}"/>
              </a:ext>
            </a:extLst>
          </p:cNvPr>
          <p:cNvSpPr txBox="1"/>
          <p:nvPr/>
        </p:nvSpPr>
        <p:spPr>
          <a:xfrm>
            <a:off x="518833" y="1729348"/>
            <a:ext cx="6620992" cy="1200329"/>
          </a:xfrm>
          <a:prstGeom prst="rect">
            <a:avLst/>
          </a:prstGeom>
          <a:noFill/>
        </p:spPr>
        <p:txBody>
          <a:bodyPr wrap="square" rtlCol="0">
            <a:spAutoFit/>
          </a:bodyPr>
          <a:lstStyle/>
          <a:p>
            <a:r>
              <a:rPr lang="en-US" dirty="0">
                <a:solidFill>
                  <a:srgbClr val="2C2C2C"/>
                </a:solidFill>
                <a:latin typeface="Gotham Book" pitchFamily="2" charset="0"/>
                <a:cs typeface="Gotham Book" pitchFamily="2" charset="0"/>
              </a:rPr>
              <a:t>As a sponsor of an event powered by Cadence, you can create a unique company page/ virtual booth. It can be built out by the event organizer and you, the sponsor/vendor/partner.</a:t>
            </a:r>
          </a:p>
        </p:txBody>
      </p:sp>
      <p:sp>
        <p:nvSpPr>
          <p:cNvPr id="8" name="TextBox 7">
            <a:extLst>
              <a:ext uri="{FF2B5EF4-FFF2-40B4-BE49-F238E27FC236}">
                <a16:creationId xmlns:a16="http://schemas.microsoft.com/office/drawing/2014/main" id="{AAE40B4D-06D5-4D4B-85A2-3B74C2A05C7C}"/>
              </a:ext>
            </a:extLst>
          </p:cNvPr>
          <p:cNvSpPr txBox="1"/>
          <p:nvPr/>
        </p:nvSpPr>
        <p:spPr>
          <a:xfrm>
            <a:off x="518833" y="3440151"/>
            <a:ext cx="3143489" cy="338554"/>
          </a:xfrm>
          <a:prstGeom prst="rect">
            <a:avLst/>
          </a:prstGeom>
          <a:noFill/>
        </p:spPr>
        <p:txBody>
          <a:bodyPr wrap="none" rtlCol="0">
            <a:spAutoFit/>
          </a:bodyPr>
          <a:lstStyle/>
          <a:p>
            <a:r>
              <a:rPr lang="en-US" sz="1600" dirty="0">
                <a:solidFill>
                  <a:srgbClr val="2C2C2C"/>
                </a:solidFill>
                <a:latin typeface="Gotham Medium" pitchFamily="2" charset="0"/>
                <a:cs typeface="Gotham Medium" pitchFamily="2" charset="0"/>
              </a:rPr>
              <a:t>Company pages can include:</a:t>
            </a:r>
          </a:p>
        </p:txBody>
      </p:sp>
      <p:sp>
        <p:nvSpPr>
          <p:cNvPr id="9" name="TextBox 8">
            <a:extLst>
              <a:ext uri="{FF2B5EF4-FFF2-40B4-BE49-F238E27FC236}">
                <a16:creationId xmlns:a16="http://schemas.microsoft.com/office/drawing/2014/main" id="{3FBAE5E1-BE83-9F40-BC07-906EBF7B576F}"/>
              </a:ext>
            </a:extLst>
          </p:cNvPr>
          <p:cNvSpPr txBox="1"/>
          <p:nvPr/>
        </p:nvSpPr>
        <p:spPr>
          <a:xfrm>
            <a:off x="518833" y="4289179"/>
            <a:ext cx="7905562" cy="2585323"/>
          </a:xfrm>
          <a:prstGeom prst="rect">
            <a:avLst/>
          </a:prstGeom>
          <a:noFill/>
        </p:spPr>
        <p:txBody>
          <a:bodyPr wrap="none" rtlCol="0">
            <a:spAutoFit/>
          </a:bodyPr>
          <a:lstStyle/>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Branding</a:t>
            </a:r>
            <a:r>
              <a:rPr lang="en-US" sz="1600" dirty="0">
                <a:solidFill>
                  <a:srgbClr val="2C2C2C"/>
                </a:solidFill>
                <a:latin typeface="Gotham Book" pitchFamily="2" charset="0"/>
                <a:cs typeface="Gotham Book" pitchFamily="2" charset="0"/>
              </a:rPr>
              <a:t>: logo, header image, tagline/slogan, inline video </a:t>
            </a:r>
            <a:r>
              <a:rPr lang="en-US" sz="1600" i="1" dirty="0">
                <a:solidFill>
                  <a:srgbClr val="2C2C2C"/>
                </a:solidFill>
                <a:latin typeface="Gotham Book" pitchFamily="2" charset="0"/>
                <a:cs typeface="Gotham Book" pitchFamily="2" charset="0"/>
              </a:rPr>
              <a:t>(coming soon)</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Schedule items</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Points of contact within the company</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Messaging channels</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Materials</a:t>
            </a:r>
            <a:r>
              <a:rPr lang="en-US" sz="1600" dirty="0">
                <a:solidFill>
                  <a:srgbClr val="2C2C2C"/>
                </a:solidFill>
                <a:latin typeface="Gotham Book" pitchFamily="2" charset="0"/>
                <a:cs typeface="Gotham Book" pitchFamily="2" charset="0"/>
              </a:rPr>
              <a:t>: videos, brochures, presentations, podcasts, surveys</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Request an Appointment feature</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Real-time visitor count </a:t>
            </a:r>
            <a:r>
              <a:rPr lang="en-US" sz="1600" i="1" dirty="0">
                <a:solidFill>
                  <a:srgbClr val="2C2C2C"/>
                </a:solidFill>
                <a:latin typeface="Gotham Book" pitchFamily="2" charset="0"/>
                <a:cs typeface="Gotham Book" pitchFamily="2" charset="0"/>
              </a:rPr>
              <a:t>(coming soon)</a:t>
            </a:r>
          </a:p>
        </p:txBody>
      </p:sp>
    </p:spTree>
    <p:extLst>
      <p:ext uri="{BB962C8B-B14F-4D97-AF65-F5344CB8AC3E}">
        <p14:creationId xmlns:p14="http://schemas.microsoft.com/office/powerpoint/2010/main" val="3134420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1E291F-FBD0-B545-A3EB-78CA59379030}"/>
              </a:ext>
            </a:extLst>
          </p:cNvPr>
          <p:cNvPicPr>
            <a:picLocks noChangeAspect="1"/>
          </p:cNvPicPr>
          <p:nvPr/>
        </p:nvPicPr>
        <p:blipFill>
          <a:blip r:embed="rId2"/>
          <a:stretch>
            <a:fillRect/>
          </a:stretch>
        </p:blipFill>
        <p:spPr>
          <a:xfrm>
            <a:off x="0" y="514"/>
            <a:ext cx="14922500" cy="9655735"/>
          </a:xfrm>
          <a:prstGeom prst="rect">
            <a:avLst/>
          </a:prstGeom>
        </p:spPr>
      </p:pic>
      <p:sp>
        <p:nvSpPr>
          <p:cNvPr id="4" name="TextBox 3">
            <a:extLst>
              <a:ext uri="{FF2B5EF4-FFF2-40B4-BE49-F238E27FC236}">
                <a16:creationId xmlns:a16="http://schemas.microsoft.com/office/drawing/2014/main" id="{4F737197-5D6A-1747-9A0F-2D3971A1BCD1}"/>
              </a:ext>
            </a:extLst>
          </p:cNvPr>
          <p:cNvSpPr txBox="1"/>
          <p:nvPr/>
        </p:nvSpPr>
        <p:spPr>
          <a:xfrm>
            <a:off x="518833" y="510988"/>
            <a:ext cx="6130846" cy="707886"/>
          </a:xfrm>
          <a:prstGeom prst="rect">
            <a:avLst/>
          </a:prstGeom>
          <a:noFill/>
        </p:spPr>
        <p:txBody>
          <a:bodyPr wrap="none" rtlCol="0">
            <a:spAutoFit/>
          </a:bodyPr>
          <a:lstStyle/>
          <a:p>
            <a:r>
              <a:rPr lang="en-US" sz="4000" b="1" dirty="0">
                <a:solidFill>
                  <a:srgbClr val="2C2C2C"/>
                </a:solidFill>
                <a:latin typeface="Gotham Bold" pitchFamily="2" charset="0"/>
                <a:cs typeface="Gotham Bold" pitchFamily="2" charset="0"/>
              </a:rPr>
              <a:t>Home Screen Takeover</a:t>
            </a:r>
          </a:p>
        </p:txBody>
      </p:sp>
      <p:sp>
        <p:nvSpPr>
          <p:cNvPr id="5" name="TextBox 4">
            <a:extLst>
              <a:ext uri="{FF2B5EF4-FFF2-40B4-BE49-F238E27FC236}">
                <a16:creationId xmlns:a16="http://schemas.microsoft.com/office/drawing/2014/main" id="{A434FDB5-B472-8C46-BC4B-F8BCECBE9215}"/>
              </a:ext>
            </a:extLst>
          </p:cNvPr>
          <p:cNvSpPr txBox="1"/>
          <p:nvPr/>
        </p:nvSpPr>
        <p:spPr>
          <a:xfrm>
            <a:off x="518833" y="1729348"/>
            <a:ext cx="6620992" cy="646331"/>
          </a:xfrm>
          <a:prstGeom prst="rect">
            <a:avLst/>
          </a:prstGeom>
          <a:noFill/>
        </p:spPr>
        <p:txBody>
          <a:bodyPr wrap="square" rtlCol="0">
            <a:spAutoFit/>
          </a:bodyPr>
          <a:lstStyle/>
          <a:p>
            <a:r>
              <a:rPr lang="en-US" dirty="0">
                <a:solidFill>
                  <a:srgbClr val="2C2C2C"/>
                </a:solidFill>
                <a:latin typeface="Gotham Book" pitchFamily="2" charset="0"/>
                <a:cs typeface="Gotham Book" pitchFamily="2" charset="0"/>
              </a:rPr>
              <a:t>Your company can be featured on the main page of the overall event, so you’re the first thing attendees see.</a:t>
            </a:r>
          </a:p>
        </p:txBody>
      </p:sp>
      <p:sp>
        <p:nvSpPr>
          <p:cNvPr id="6" name="TextBox 5">
            <a:extLst>
              <a:ext uri="{FF2B5EF4-FFF2-40B4-BE49-F238E27FC236}">
                <a16:creationId xmlns:a16="http://schemas.microsoft.com/office/drawing/2014/main" id="{D465D427-37C3-EC41-977A-C1D652154A0E}"/>
              </a:ext>
            </a:extLst>
          </p:cNvPr>
          <p:cNvSpPr txBox="1"/>
          <p:nvPr/>
        </p:nvSpPr>
        <p:spPr>
          <a:xfrm>
            <a:off x="518833" y="2886153"/>
            <a:ext cx="5570756" cy="1087477"/>
          </a:xfrm>
          <a:prstGeom prst="rect">
            <a:avLst/>
          </a:prstGeom>
          <a:noFill/>
        </p:spPr>
        <p:txBody>
          <a:bodyPr wrap="none" rtlCol="0">
            <a:spAutoFit/>
          </a:bodyPr>
          <a:lstStyle/>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Links to your company page for easy access</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Image of your company logo on the Home screen</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Home page sponsored video</a:t>
            </a:r>
          </a:p>
        </p:txBody>
      </p:sp>
    </p:spTree>
    <p:extLst>
      <p:ext uri="{BB962C8B-B14F-4D97-AF65-F5344CB8AC3E}">
        <p14:creationId xmlns:p14="http://schemas.microsoft.com/office/powerpoint/2010/main" val="1999545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829D84A-84D6-AF42-B397-173E118255C2}"/>
              </a:ext>
            </a:extLst>
          </p:cNvPr>
          <p:cNvPicPr>
            <a:picLocks noChangeAspect="1"/>
          </p:cNvPicPr>
          <p:nvPr/>
        </p:nvPicPr>
        <p:blipFill>
          <a:blip r:embed="rId2"/>
          <a:stretch>
            <a:fillRect/>
          </a:stretch>
        </p:blipFill>
        <p:spPr>
          <a:xfrm>
            <a:off x="0" y="514"/>
            <a:ext cx="14922500" cy="9655735"/>
          </a:xfrm>
          <a:prstGeom prst="rect">
            <a:avLst/>
          </a:prstGeom>
        </p:spPr>
      </p:pic>
      <p:sp>
        <p:nvSpPr>
          <p:cNvPr id="4" name="TextBox 3">
            <a:extLst>
              <a:ext uri="{FF2B5EF4-FFF2-40B4-BE49-F238E27FC236}">
                <a16:creationId xmlns:a16="http://schemas.microsoft.com/office/drawing/2014/main" id="{267D1F0E-5889-4C45-8F7C-FCD021D4A527}"/>
              </a:ext>
            </a:extLst>
          </p:cNvPr>
          <p:cNvSpPr txBox="1"/>
          <p:nvPr/>
        </p:nvSpPr>
        <p:spPr>
          <a:xfrm>
            <a:off x="518833" y="510988"/>
            <a:ext cx="7119898" cy="707886"/>
          </a:xfrm>
          <a:prstGeom prst="rect">
            <a:avLst/>
          </a:prstGeom>
          <a:noFill/>
        </p:spPr>
        <p:txBody>
          <a:bodyPr wrap="none" rtlCol="0">
            <a:spAutoFit/>
          </a:bodyPr>
          <a:lstStyle/>
          <a:p>
            <a:r>
              <a:rPr lang="en-US" sz="4000" b="1" dirty="0">
                <a:solidFill>
                  <a:srgbClr val="2C2C2C"/>
                </a:solidFill>
                <a:latin typeface="Gotham Bold" pitchFamily="2" charset="0"/>
                <a:cs typeface="Gotham Bold" pitchFamily="2" charset="0"/>
              </a:rPr>
              <a:t>Sponsored Schedule Items</a:t>
            </a:r>
          </a:p>
        </p:txBody>
      </p:sp>
      <p:sp>
        <p:nvSpPr>
          <p:cNvPr id="6" name="TextBox 5">
            <a:extLst>
              <a:ext uri="{FF2B5EF4-FFF2-40B4-BE49-F238E27FC236}">
                <a16:creationId xmlns:a16="http://schemas.microsoft.com/office/drawing/2014/main" id="{10444C27-2906-1E4C-AC78-3B6E1574D4D3}"/>
              </a:ext>
            </a:extLst>
          </p:cNvPr>
          <p:cNvSpPr txBox="1"/>
          <p:nvPr/>
        </p:nvSpPr>
        <p:spPr>
          <a:xfrm>
            <a:off x="518832" y="1729348"/>
            <a:ext cx="7472229" cy="923330"/>
          </a:xfrm>
          <a:prstGeom prst="rect">
            <a:avLst/>
          </a:prstGeom>
          <a:noFill/>
        </p:spPr>
        <p:txBody>
          <a:bodyPr wrap="square" rtlCol="0">
            <a:spAutoFit/>
          </a:bodyPr>
          <a:lstStyle/>
          <a:p>
            <a:r>
              <a:rPr lang="en-US" dirty="0">
                <a:solidFill>
                  <a:srgbClr val="2C2C2C"/>
                </a:solidFill>
                <a:latin typeface="Gotham Book" pitchFamily="2" charset="0"/>
                <a:cs typeface="Gotham Book" pitchFamily="2" charset="0"/>
              </a:rPr>
              <a:t>Your company can choose to sponsor a Schedule item that will help bring great visibility to your company. This can be for all attendees or an opt-in session. </a:t>
            </a:r>
          </a:p>
        </p:txBody>
      </p:sp>
      <p:sp>
        <p:nvSpPr>
          <p:cNvPr id="7" name="TextBox 6">
            <a:extLst>
              <a:ext uri="{FF2B5EF4-FFF2-40B4-BE49-F238E27FC236}">
                <a16:creationId xmlns:a16="http://schemas.microsoft.com/office/drawing/2014/main" id="{65C125F0-B0AE-6D4C-B444-1DEDBF4127A5}"/>
              </a:ext>
            </a:extLst>
          </p:cNvPr>
          <p:cNvSpPr txBox="1"/>
          <p:nvPr/>
        </p:nvSpPr>
        <p:spPr>
          <a:xfrm>
            <a:off x="518832" y="3163152"/>
            <a:ext cx="2767745" cy="338554"/>
          </a:xfrm>
          <a:prstGeom prst="rect">
            <a:avLst/>
          </a:prstGeom>
          <a:noFill/>
        </p:spPr>
        <p:txBody>
          <a:bodyPr wrap="none" rtlCol="0">
            <a:spAutoFit/>
          </a:bodyPr>
          <a:lstStyle/>
          <a:p>
            <a:r>
              <a:rPr lang="en-US" sz="1600" dirty="0">
                <a:solidFill>
                  <a:srgbClr val="2C2C2C"/>
                </a:solidFill>
                <a:latin typeface="Gotham Medium" pitchFamily="2" charset="0"/>
                <a:cs typeface="Gotham Medium" pitchFamily="2" charset="0"/>
              </a:rPr>
              <a:t>Sponsored session ideas:</a:t>
            </a:r>
          </a:p>
        </p:txBody>
      </p:sp>
      <p:sp>
        <p:nvSpPr>
          <p:cNvPr id="8" name="TextBox 7">
            <a:extLst>
              <a:ext uri="{FF2B5EF4-FFF2-40B4-BE49-F238E27FC236}">
                <a16:creationId xmlns:a16="http://schemas.microsoft.com/office/drawing/2014/main" id="{17393267-5426-7F45-A9D7-3060AD4BBD6E}"/>
              </a:ext>
            </a:extLst>
          </p:cNvPr>
          <p:cNvSpPr txBox="1"/>
          <p:nvPr/>
        </p:nvSpPr>
        <p:spPr>
          <a:xfrm>
            <a:off x="518832" y="4012180"/>
            <a:ext cx="2318583" cy="1461939"/>
          </a:xfrm>
          <a:prstGeom prst="rect">
            <a:avLst/>
          </a:prstGeom>
          <a:noFill/>
        </p:spPr>
        <p:txBody>
          <a:bodyPr wrap="none" rtlCol="0">
            <a:spAutoFit/>
          </a:bodyPr>
          <a:lstStyle/>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Q&amp;A</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Open forum</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Presentation</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Breakout sessions</a:t>
            </a:r>
            <a:endParaRPr lang="en-US" sz="1600" dirty="0">
              <a:solidFill>
                <a:srgbClr val="2C2C2C"/>
              </a:solidFill>
              <a:latin typeface="Gotham Book" pitchFamily="2" charset="0"/>
              <a:cs typeface="Gotham Book" pitchFamily="2" charset="0"/>
            </a:endParaRPr>
          </a:p>
        </p:txBody>
      </p:sp>
    </p:spTree>
    <p:extLst>
      <p:ext uri="{BB962C8B-B14F-4D97-AF65-F5344CB8AC3E}">
        <p14:creationId xmlns:p14="http://schemas.microsoft.com/office/powerpoint/2010/main" val="30035932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D14610-EAB9-E34E-97FC-E124611590DA}"/>
              </a:ext>
            </a:extLst>
          </p:cNvPr>
          <p:cNvPicPr>
            <a:picLocks noChangeAspect="1"/>
          </p:cNvPicPr>
          <p:nvPr/>
        </p:nvPicPr>
        <p:blipFill>
          <a:blip r:embed="rId2"/>
          <a:stretch>
            <a:fillRect/>
          </a:stretch>
        </p:blipFill>
        <p:spPr>
          <a:xfrm>
            <a:off x="0" y="514"/>
            <a:ext cx="14922500" cy="9655735"/>
          </a:xfrm>
          <a:prstGeom prst="rect">
            <a:avLst/>
          </a:prstGeom>
        </p:spPr>
      </p:pic>
      <p:sp>
        <p:nvSpPr>
          <p:cNvPr id="4" name="TextBox 3">
            <a:extLst>
              <a:ext uri="{FF2B5EF4-FFF2-40B4-BE49-F238E27FC236}">
                <a16:creationId xmlns:a16="http://schemas.microsoft.com/office/drawing/2014/main" id="{E5C3FB24-1641-6D41-9BDF-BFAD5158F6D6}"/>
              </a:ext>
            </a:extLst>
          </p:cNvPr>
          <p:cNvSpPr txBox="1"/>
          <p:nvPr/>
        </p:nvSpPr>
        <p:spPr>
          <a:xfrm>
            <a:off x="518833" y="510988"/>
            <a:ext cx="6482224" cy="707886"/>
          </a:xfrm>
          <a:prstGeom prst="rect">
            <a:avLst/>
          </a:prstGeom>
          <a:noFill/>
        </p:spPr>
        <p:txBody>
          <a:bodyPr wrap="none" rtlCol="0">
            <a:spAutoFit/>
          </a:bodyPr>
          <a:lstStyle/>
          <a:p>
            <a:r>
              <a:rPr lang="en-US" sz="4000" b="1" dirty="0">
                <a:solidFill>
                  <a:srgbClr val="2C2C2C"/>
                </a:solidFill>
                <a:latin typeface="Gotham Bold" pitchFamily="2" charset="0"/>
                <a:cs typeface="Gotham Bold" pitchFamily="2" charset="0"/>
              </a:rPr>
              <a:t>Sponsored Notifications</a:t>
            </a:r>
          </a:p>
        </p:txBody>
      </p:sp>
      <p:sp>
        <p:nvSpPr>
          <p:cNvPr id="5" name="TextBox 4">
            <a:extLst>
              <a:ext uri="{FF2B5EF4-FFF2-40B4-BE49-F238E27FC236}">
                <a16:creationId xmlns:a16="http://schemas.microsoft.com/office/drawing/2014/main" id="{B014ACA0-27D0-EF4A-9C9E-F86CF088FA15}"/>
              </a:ext>
            </a:extLst>
          </p:cNvPr>
          <p:cNvSpPr txBox="1"/>
          <p:nvPr/>
        </p:nvSpPr>
        <p:spPr>
          <a:xfrm>
            <a:off x="518833" y="1729348"/>
            <a:ext cx="7439835" cy="1200329"/>
          </a:xfrm>
          <a:prstGeom prst="rect">
            <a:avLst/>
          </a:prstGeom>
          <a:noFill/>
        </p:spPr>
        <p:txBody>
          <a:bodyPr wrap="square" rtlCol="0">
            <a:spAutoFit/>
          </a:bodyPr>
          <a:lstStyle/>
          <a:p>
            <a:r>
              <a:rPr lang="en-US" dirty="0">
                <a:solidFill>
                  <a:srgbClr val="2C2C2C"/>
                </a:solidFill>
                <a:latin typeface="Gotham Book" pitchFamily="2" charset="0"/>
                <a:cs typeface="Gotham Book" pitchFamily="2" charset="0"/>
              </a:rPr>
              <a:t>Sponsored Notifications can be extremely effective, as they are sent directly to all the attendees’ profiles. You can decide if this is a push-notification, email notification, or both. This could link to a session, competition, or directly to your company page.</a:t>
            </a:r>
          </a:p>
        </p:txBody>
      </p:sp>
    </p:spTree>
    <p:extLst>
      <p:ext uri="{BB962C8B-B14F-4D97-AF65-F5344CB8AC3E}">
        <p14:creationId xmlns:p14="http://schemas.microsoft.com/office/powerpoint/2010/main" val="1109117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5D5FA3-1035-C840-8F75-55C379108837}"/>
              </a:ext>
            </a:extLst>
          </p:cNvPr>
          <p:cNvPicPr>
            <a:picLocks noChangeAspect="1"/>
          </p:cNvPicPr>
          <p:nvPr/>
        </p:nvPicPr>
        <p:blipFill>
          <a:blip r:embed="rId2"/>
          <a:stretch>
            <a:fillRect/>
          </a:stretch>
        </p:blipFill>
        <p:spPr>
          <a:xfrm>
            <a:off x="0" y="514"/>
            <a:ext cx="14922500" cy="9655735"/>
          </a:xfrm>
          <a:prstGeom prst="rect">
            <a:avLst/>
          </a:prstGeom>
        </p:spPr>
      </p:pic>
      <p:sp>
        <p:nvSpPr>
          <p:cNvPr id="4" name="TextBox 3">
            <a:extLst>
              <a:ext uri="{FF2B5EF4-FFF2-40B4-BE49-F238E27FC236}">
                <a16:creationId xmlns:a16="http://schemas.microsoft.com/office/drawing/2014/main" id="{C8CCDA7E-DB8C-6642-B1C3-B4107D4368F3}"/>
              </a:ext>
            </a:extLst>
          </p:cNvPr>
          <p:cNvSpPr txBox="1"/>
          <p:nvPr/>
        </p:nvSpPr>
        <p:spPr>
          <a:xfrm>
            <a:off x="518833" y="510988"/>
            <a:ext cx="7233070" cy="707886"/>
          </a:xfrm>
          <a:prstGeom prst="rect">
            <a:avLst/>
          </a:prstGeom>
          <a:noFill/>
        </p:spPr>
        <p:txBody>
          <a:bodyPr wrap="none" rtlCol="0">
            <a:spAutoFit/>
          </a:bodyPr>
          <a:lstStyle/>
          <a:p>
            <a:r>
              <a:rPr lang="en-US" sz="4000" b="1" dirty="0">
                <a:solidFill>
                  <a:srgbClr val="2C2C2C"/>
                </a:solidFill>
                <a:latin typeface="Gotham Bold" pitchFamily="2" charset="0"/>
                <a:cs typeface="Gotham Bold" pitchFamily="2" charset="0"/>
              </a:rPr>
              <a:t>Sponsored Live Feed Posts</a:t>
            </a:r>
          </a:p>
        </p:txBody>
      </p:sp>
      <p:sp>
        <p:nvSpPr>
          <p:cNvPr id="5" name="TextBox 4">
            <a:extLst>
              <a:ext uri="{FF2B5EF4-FFF2-40B4-BE49-F238E27FC236}">
                <a16:creationId xmlns:a16="http://schemas.microsoft.com/office/drawing/2014/main" id="{06CFEAD1-92F6-384D-88E8-B5E2010C54ED}"/>
              </a:ext>
            </a:extLst>
          </p:cNvPr>
          <p:cNvSpPr txBox="1"/>
          <p:nvPr/>
        </p:nvSpPr>
        <p:spPr>
          <a:xfrm>
            <a:off x="518833" y="1729348"/>
            <a:ext cx="7439835" cy="2308324"/>
          </a:xfrm>
          <a:prstGeom prst="rect">
            <a:avLst/>
          </a:prstGeom>
          <a:noFill/>
        </p:spPr>
        <p:txBody>
          <a:bodyPr wrap="square" rtlCol="0">
            <a:spAutoFit/>
          </a:bodyPr>
          <a:lstStyle/>
          <a:p>
            <a:r>
              <a:rPr lang="en-US" dirty="0">
                <a:latin typeface="Gotham Book" pitchFamily="2" charset="0"/>
                <a:cs typeface="Gotham Book" pitchFamily="2" charset="0"/>
              </a:rPr>
              <a:t>An active Live Feed makes for one fun, interactive event! So why wouldn't you want to contribute? You will have the ability to sponsor posts in Live Feed that can link to specific materials, your company page, or any schedule item.</a:t>
            </a:r>
          </a:p>
          <a:p>
            <a:br>
              <a:rPr lang="en-US" dirty="0">
                <a:latin typeface="Gotham Book" pitchFamily="2" charset="0"/>
                <a:cs typeface="Gotham Book" pitchFamily="2" charset="0"/>
              </a:rPr>
            </a:br>
            <a:r>
              <a:rPr lang="en-US" dirty="0">
                <a:latin typeface="Gotham Book" pitchFamily="2" charset="0"/>
                <a:cs typeface="Gotham Book" pitchFamily="2" charset="0"/>
              </a:rPr>
              <a:t>Make sure it's a post that will be interactive for attendees. Ask them questions, encourage them to post pictures or GIFs, you could even make it a competition! </a:t>
            </a:r>
            <a:endParaRPr lang="en-US" dirty="0">
              <a:solidFill>
                <a:srgbClr val="2C2C2C"/>
              </a:solidFill>
              <a:latin typeface="Gotham Book" pitchFamily="2" charset="0"/>
              <a:cs typeface="Gotham Book" pitchFamily="2" charset="0"/>
            </a:endParaRPr>
          </a:p>
        </p:txBody>
      </p:sp>
    </p:spTree>
    <p:extLst>
      <p:ext uri="{BB962C8B-B14F-4D97-AF65-F5344CB8AC3E}">
        <p14:creationId xmlns:p14="http://schemas.microsoft.com/office/powerpoint/2010/main" val="2575944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4B1F7A-706A-9D43-93FA-D4CABED7C231}"/>
              </a:ext>
            </a:extLst>
          </p:cNvPr>
          <p:cNvPicPr>
            <a:picLocks noChangeAspect="1"/>
          </p:cNvPicPr>
          <p:nvPr/>
        </p:nvPicPr>
        <p:blipFill>
          <a:blip r:embed="rId2"/>
          <a:stretch>
            <a:fillRect/>
          </a:stretch>
        </p:blipFill>
        <p:spPr>
          <a:xfrm>
            <a:off x="0" y="514"/>
            <a:ext cx="14922500" cy="9655735"/>
          </a:xfrm>
          <a:prstGeom prst="rect">
            <a:avLst/>
          </a:prstGeom>
        </p:spPr>
      </p:pic>
      <p:sp>
        <p:nvSpPr>
          <p:cNvPr id="4" name="TextBox 3">
            <a:extLst>
              <a:ext uri="{FF2B5EF4-FFF2-40B4-BE49-F238E27FC236}">
                <a16:creationId xmlns:a16="http://schemas.microsoft.com/office/drawing/2014/main" id="{4E44AAC0-676D-FA47-B2EC-84427532DD61}"/>
              </a:ext>
            </a:extLst>
          </p:cNvPr>
          <p:cNvSpPr txBox="1"/>
          <p:nvPr/>
        </p:nvSpPr>
        <p:spPr>
          <a:xfrm>
            <a:off x="518833" y="510988"/>
            <a:ext cx="6464590" cy="707886"/>
          </a:xfrm>
          <a:prstGeom prst="rect">
            <a:avLst/>
          </a:prstGeom>
          <a:noFill/>
        </p:spPr>
        <p:txBody>
          <a:bodyPr wrap="none" rtlCol="0">
            <a:spAutoFit/>
          </a:bodyPr>
          <a:lstStyle/>
          <a:p>
            <a:r>
              <a:rPr lang="en-US" sz="4000" b="1" dirty="0">
                <a:solidFill>
                  <a:srgbClr val="2C2C2C"/>
                </a:solidFill>
                <a:latin typeface="Gotham Bold" pitchFamily="2" charset="0"/>
                <a:cs typeface="Gotham Bold" pitchFamily="2" charset="0"/>
              </a:rPr>
              <a:t>Video Ads &amp; Interstitials</a:t>
            </a:r>
          </a:p>
        </p:txBody>
      </p:sp>
      <p:sp>
        <p:nvSpPr>
          <p:cNvPr id="5" name="TextBox 4">
            <a:extLst>
              <a:ext uri="{FF2B5EF4-FFF2-40B4-BE49-F238E27FC236}">
                <a16:creationId xmlns:a16="http://schemas.microsoft.com/office/drawing/2014/main" id="{781E35EC-55A3-7040-BA62-9376DF06FE86}"/>
              </a:ext>
            </a:extLst>
          </p:cNvPr>
          <p:cNvSpPr txBox="1"/>
          <p:nvPr/>
        </p:nvSpPr>
        <p:spPr>
          <a:xfrm>
            <a:off x="518833" y="1729348"/>
            <a:ext cx="7958417" cy="923330"/>
          </a:xfrm>
          <a:prstGeom prst="rect">
            <a:avLst/>
          </a:prstGeom>
          <a:noFill/>
        </p:spPr>
        <p:txBody>
          <a:bodyPr wrap="square" rtlCol="0">
            <a:spAutoFit/>
          </a:bodyPr>
          <a:lstStyle/>
          <a:p>
            <a:r>
              <a:rPr lang="en-US" dirty="0">
                <a:latin typeface="Gotham Book" pitchFamily="2" charset="0"/>
                <a:cs typeface="Gotham Book" pitchFamily="2" charset="0"/>
              </a:rPr>
              <a:t>Video content is king right now. You could sponsor an embedded video banner </a:t>
            </a:r>
            <a:r>
              <a:rPr lang="en-US" i="1" dirty="0">
                <a:latin typeface="Gotham Book" pitchFamily="2" charset="0"/>
                <a:cs typeface="Gotham Book" pitchFamily="2" charset="0"/>
              </a:rPr>
              <a:t>(coming soon) </a:t>
            </a:r>
            <a:r>
              <a:rPr lang="en-US" dirty="0">
                <a:latin typeface="Gotham Book" pitchFamily="2" charset="0"/>
                <a:cs typeface="Gotham Book" pitchFamily="2" charset="0"/>
              </a:rPr>
              <a:t>or a video within a Symphony presentation.</a:t>
            </a:r>
          </a:p>
        </p:txBody>
      </p:sp>
    </p:spTree>
    <p:extLst>
      <p:ext uri="{BB962C8B-B14F-4D97-AF65-F5344CB8AC3E}">
        <p14:creationId xmlns:p14="http://schemas.microsoft.com/office/powerpoint/2010/main" val="180187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3040D64-646F-7E4A-B4CF-56DED36FD553}"/>
              </a:ext>
            </a:extLst>
          </p:cNvPr>
          <p:cNvPicPr>
            <a:picLocks noChangeAspect="1"/>
          </p:cNvPicPr>
          <p:nvPr/>
        </p:nvPicPr>
        <p:blipFill>
          <a:blip r:embed="rId2"/>
          <a:stretch>
            <a:fillRect/>
          </a:stretch>
        </p:blipFill>
        <p:spPr>
          <a:xfrm>
            <a:off x="0" y="1028"/>
            <a:ext cx="14922500" cy="9655735"/>
          </a:xfrm>
          <a:prstGeom prst="rect">
            <a:avLst/>
          </a:prstGeom>
        </p:spPr>
      </p:pic>
      <p:sp>
        <p:nvSpPr>
          <p:cNvPr id="7" name="TextBox 6">
            <a:extLst>
              <a:ext uri="{FF2B5EF4-FFF2-40B4-BE49-F238E27FC236}">
                <a16:creationId xmlns:a16="http://schemas.microsoft.com/office/drawing/2014/main" id="{21D56E3F-7093-8C47-A446-493BB2CEFB37}"/>
              </a:ext>
            </a:extLst>
          </p:cNvPr>
          <p:cNvSpPr txBox="1"/>
          <p:nvPr/>
        </p:nvSpPr>
        <p:spPr>
          <a:xfrm>
            <a:off x="518833" y="510988"/>
            <a:ext cx="6652783" cy="707886"/>
          </a:xfrm>
          <a:prstGeom prst="rect">
            <a:avLst/>
          </a:prstGeom>
          <a:noFill/>
        </p:spPr>
        <p:txBody>
          <a:bodyPr wrap="none" rtlCol="0">
            <a:spAutoFit/>
          </a:bodyPr>
          <a:lstStyle/>
          <a:p>
            <a:r>
              <a:rPr lang="en-US" sz="4000" b="1" dirty="0">
                <a:solidFill>
                  <a:srgbClr val="2C2C2C"/>
                </a:solidFill>
                <a:latin typeface="Gotham Bold" pitchFamily="2" charset="0"/>
                <a:cs typeface="Gotham Bold" pitchFamily="2" charset="0"/>
              </a:rPr>
              <a:t>Sponsored Competitions</a:t>
            </a:r>
          </a:p>
        </p:txBody>
      </p:sp>
      <p:sp>
        <p:nvSpPr>
          <p:cNvPr id="8" name="TextBox 7">
            <a:extLst>
              <a:ext uri="{FF2B5EF4-FFF2-40B4-BE49-F238E27FC236}">
                <a16:creationId xmlns:a16="http://schemas.microsoft.com/office/drawing/2014/main" id="{0B337FBE-B713-D640-8E23-1A0D7DE662F2}"/>
              </a:ext>
            </a:extLst>
          </p:cNvPr>
          <p:cNvSpPr txBox="1"/>
          <p:nvPr/>
        </p:nvSpPr>
        <p:spPr>
          <a:xfrm>
            <a:off x="518833" y="1728834"/>
            <a:ext cx="7806017" cy="1754326"/>
          </a:xfrm>
          <a:prstGeom prst="rect">
            <a:avLst/>
          </a:prstGeom>
          <a:noFill/>
        </p:spPr>
        <p:txBody>
          <a:bodyPr wrap="square" rtlCol="0">
            <a:spAutoFit/>
          </a:bodyPr>
          <a:lstStyle/>
          <a:p>
            <a:r>
              <a:rPr lang="en-US" dirty="0">
                <a:solidFill>
                  <a:srgbClr val="2C2C2C"/>
                </a:solidFill>
                <a:latin typeface="Gotham Book" pitchFamily="2" charset="0"/>
                <a:cs typeface="Gotham Book" pitchFamily="2" charset="0"/>
              </a:rPr>
              <a:t>Competitions are a great way to get your audience excited and energized. They're also a great opportunity to give your company more visibility and engage with the audience. You can choose to team up with an event organizer to simply just sponsor a competition they're already committed to, or you could even create your own.</a:t>
            </a:r>
          </a:p>
        </p:txBody>
      </p:sp>
      <p:sp>
        <p:nvSpPr>
          <p:cNvPr id="9" name="TextBox 8">
            <a:extLst>
              <a:ext uri="{FF2B5EF4-FFF2-40B4-BE49-F238E27FC236}">
                <a16:creationId xmlns:a16="http://schemas.microsoft.com/office/drawing/2014/main" id="{A66E238A-5328-8542-B1EF-EE5D7B808A92}"/>
              </a:ext>
            </a:extLst>
          </p:cNvPr>
          <p:cNvSpPr txBox="1"/>
          <p:nvPr/>
        </p:nvSpPr>
        <p:spPr>
          <a:xfrm>
            <a:off x="518833" y="3993120"/>
            <a:ext cx="5505482" cy="338554"/>
          </a:xfrm>
          <a:prstGeom prst="rect">
            <a:avLst/>
          </a:prstGeom>
          <a:noFill/>
        </p:spPr>
        <p:txBody>
          <a:bodyPr wrap="none" rtlCol="0">
            <a:spAutoFit/>
          </a:bodyPr>
          <a:lstStyle/>
          <a:p>
            <a:r>
              <a:rPr lang="en-US" sz="1600" dirty="0">
                <a:solidFill>
                  <a:srgbClr val="2C2C2C"/>
                </a:solidFill>
                <a:latin typeface="Gotham Medium" pitchFamily="2" charset="0"/>
                <a:cs typeface="Gotham Medium" pitchFamily="2" charset="0"/>
              </a:rPr>
              <a:t>Different Types of Competitions offered in Cadence</a:t>
            </a:r>
          </a:p>
        </p:txBody>
      </p:sp>
      <p:sp>
        <p:nvSpPr>
          <p:cNvPr id="10" name="TextBox 9">
            <a:extLst>
              <a:ext uri="{FF2B5EF4-FFF2-40B4-BE49-F238E27FC236}">
                <a16:creationId xmlns:a16="http://schemas.microsoft.com/office/drawing/2014/main" id="{EB3B66E6-E3EE-0849-B9DB-730BEFDCEEF3}"/>
              </a:ext>
            </a:extLst>
          </p:cNvPr>
          <p:cNvSpPr txBox="1"/>
          <p:nvPr/>
        </p:nvSpPr>
        <p:spPr>
          <a:xfrm>
            <a:off x="518833" y="4841634"/>
            <a:ext cx="2836418" cy="1836400"/>
          </a:xfrm>
          <a:prstGeom prst="rect">
            <a:avLst/>
          </a:prstGeom>
          <a:noFill/>
        </p:spPr>
        <p:txBody>
          <a:bodyPr wrap="none" rtlCol="0">
            <a:spAutoFit/>
          </a:bodyPr>
          <a:lstStyle/>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Survey</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Appointments</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Live Feed engagement</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Scavenger hunt</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Custom</a:t>
            </a:r>
            <a:endParaRPr lang="en-US" sz="1600" dirty="0">
              <a:solidFill>
                <a:srgbClr val="2C2C2C"/>
              </a:solidFill>
              <a:latin typeface="Gotham Book" pitchFamily="2" charset="0"/>
              <a:cs typeface="Gotham Book" pitchFamily="2" charset="0"/>
            </a:endParaRPr>
          </a:p>
        </p:txBody>
      </p:sp>
    </p:spTree>
    <p:extLst>
      <p:ext uri="{BB962C8B-B14F-4D97-AF65-F5344CB8AC3E}">
        <p14:creationId xmlns:p14="http://schemas.microsoft.com/office/powerpoint/2010/main" val="12328714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E12EC10-59F8-4B4D-B610-6ADB458419C6}"/>
              </a:ext>
            </a:extLst>
          </p:cNvPr>
          <p:cNvPicPr>
            <a:picLocks noChangeAspect="1"/>
          </p:cNvPicPr>
          <p:nvPr/>
        </p:nvPicPr>
        <p:blipFill>
          <a:blip r:embed="rId2"/>
          <a:stretch>
            <a:fillRect/>
          </a:stretch>
        </p:blipFill>
        <p:spPr>
          <a:xfrm>
            <a:off x="0" y="514"/>
            <a:ext cx="14922500" cy="9655735"/>
          </a:xfrm>
          <a:prstGeom prst="rect">
            <a:avLst/>
          </a:prstGeom>
        </p:spPr>
      </p:pic>
      <p:sp>
        <p:nvSpPr>
          <p:cNvPr id="5" name="TextBox 4">
            <a:extLst>
              <a:ext uri="{FF2B5EF4-FFF2-40B4-BE49-F238E27FC236}">
                <a16:creationId xmlns:a16="http://schemas.microsoft.com/office/drawing/2014/main" id="{938E5862-7FD3-9247-A1AE-27BF688FBA4A}"/>
              </a:ext>
            </a:extLst>
          </p:cNvPr>
          <p:cNvSpPr txBox="1"/>
          <p:nvPr/>
        </p:nvSpPr>
        <p:spPr>
          <a:xfrm>
            <a:off x="518833" y="510988"/>
            <a:ext cx="10441320" cy="707886"/>
          </a:xfrm>
          <a:prstGeom prst="rect">
            <a:avLst/>
          </a:prstGeom>
          <a:noFill/>
        </p:spPr>
        <p:txBody>
          <a:bodyPr wrap="none" rtlCol="0">
            <a:spAutoFit/>
          </a:bodyPr>
          <a:lstStyle/>
          <a:p>
            <a:r>
              <a:rPr lang="en-US" sz="4000" b="1" dirty="0">
                <a:solidFill>
                  <a:srgbClr val="2C2C2C"/>
                </a:solidFill>
                <a:latin typeface="Gotham Bold" pitchFamily="2" charset="0"/>
                <a:cs typeface="Gotham Bold" pitchFamily="2" charset="0"/>
              </a:rPr>
              <a:t>Return on Investment– Here you come!</a:t>
            </a:r>
          </a:p>
        </p:txBody>
      </p:sp>
      <p:sp>
        <p:nvSpPr>
          <p:cNvPr id="6" name="TextBox 5">
            <a:extLst>
              <a:ext uri="{FF2B5EF4-FFF2-40B4-BE49-F238E27FC236}">
                <a16:creationId xmlns:a16="http://schemas.microsoft.com/office/drawing/2014/main" id="{2B177D3B-6045-6946-8F13-C6512D4E3765}"/>
              </a:ext>
            </a:extLst>
          </p:cNvPr>
          <p:cNvSpPr txBox="1"/>
          <p:nvPr/>
        </p:nvSpPr>
        <p:spPr>
          <a:xfrm>
            <a:off x="518833" y="1728834"/>
            <a:ext cx="7806017" cy="1200329"/>
          </a:xfrm>
          <a:prstGeom prst="rect">
            <a:avLst/>
          </a:prstGeom>
          <a:noFill/>
        </p:spPr>
        <p:txBody>
          <a:bodyPr wrap="square" rtlCol="0">
            <a:spAutoFit/>
          </a:bodyPr>
          <a:lstStyle/>
          <a:p>
            <a:r>
              <a:rPr lang="en-US" dirty="0">
                <a:solidFill>
                  <a:srgbClr val="2C2C2C"/>
                </a:solidFill>
                <a:latin typeface="Gotham Book" pitchFamily="2" charset="0"/>
                <a:cs typeface="Gotham Book" pitchFamily="2" charset="0"/>
              </a:rPr>
              <a:t>One of the best parts about company pages is the reporting analytics. This is a great, tangible resource to see your return on investment. Plus, you will have all your leads' names &amp; emails in one spot.</a:t>
            </a:r>
          </a:p>
        </p:txBody>
      </p:sp>
      <p:sp>
        <p:nvSpPr>
          <p:cNvPr id="7" name="TextBox 6">
            <a:extLst>
              <a:ext uri="{FF2B5EF4-FFF2-40B4-BE49-F238E27FC236}">
                <a16:creationId xmlns:a16="http://schemas.microsoft.com/office/drawing/2014/main" id="{A9FE81C3-0742-3543-BB7B-E2D1176B2FD9}"/>
              </a:ext>
            </a:extLst>
          </p:cNvPr>
          <p:cNvSpPr txBox="1"/>
          <p:nvPr/>
        </p:nvSpPr>
        <p:spPr>
          <a:xfrm>
            <a:off x="518833" y="3439122"/>
            <a:ext cx="4491317" cy="580427"/>
          </a:xfrm>
          <a:prstGeom prst="rect">
            <a:avLst/>
          </a:prstGeom>
          <a:noFill/>
        </p:spPr>
        <p:txBody>
          <a:bodyPr wrap="square" rtlCol="0">
            <a:spAutoFit/>
          </a:bodyPr>
          <a:lstStyle/>
          <a:p>
            <a:r>
              <a:rPr lang="en-US" sz="1600" dirty="0">
                <a:solidFill>
                  <a:srgbClr val="2C2C2C"/>
                </a:solidFill>
                <a:latin typeface="Gotham Medium" pitchFamily="2" charset="0"/>
                <a:cs typeface="Gotham Medium" pitchFamily="2" charset="0"/>
              </a:rPr>
              <a:t>In the analytics dashboard, you can see how many people:</a:t>
            </a:r>
          </a:p>
        </p:txBody>
      </p:sp>
      <p:sp>
        <p:nvSpPr>
          <p:cNvPr id="8" name="TextBox 7">
            <a:extLst>
              <a:ext uri="{FF2B5EF4-FFF2-40B4-BE49-F238E27FC236}">
                <a16:creationId xmlns:a16="http://schemas.microsoft.com/office/drawing/2014/main" id="{0A649576-C2D2-F349-B88B-9FE14DF534B2}"/>
              </a:ext>
            </a:extLst>
          </p:cNvPr>
          <p:cNvSpPr txBox="1"/>
          <p:nvPr/>
        </p:nvSpPr>
        <p:spPr>
          <a:xfrm>
            <a:off x="518833" y="4456306"/>
            <a:ext cx="3456139" cy="1836400"/>
          </a:xfrm>
          <a:prstGeom prst="rect">
            <a:avLst/>
          </a:prstGeom>
          <a:noFill/>
        </p:spPr>
        <p:txBody>
          <a:bodyPr wrap="none" rtlCol="0">
            <a:spAutoFit/>
          </a:bodyPr>
          <a:lstStyle/>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Visited your company’s page</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Clicked links</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Joined conversations</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Made appointments</a:t>
            </a:r>
          </a:p>
          <a:p>
            <a:pPr marL="285750" indent="-285750">
              <a:spcAft>
                <a:spcPts val="1000"/>
              </a:spcAft>
              <a:buFont typeface="Arial" panose="020B0604020202020204" pitchFamily="34" charset="0"/>
              <a:buChar char="•"/>
            </a:pPr>
            <a:r>
              <a:rPr lang="en-US" sz="1600" dirty="0">
                <a:solidFill>
                  <a:srgbClr val="2C2C2C"/>
                </a:solidFill>
                <a:latin typeface="Gotham Medium" pitchFamily="2" charset="0"/>
                <a:cs typeface="Gotham Medium" pitchFamily="2" charset="0"/>
              </a:rPr>
              <a:t>Consumed the resources</a:t>
            </a:r>
            <a:endParaRPr lang="en-US" sz="1600" dirty="0">
              <a:solidFill>
                <a:srgbClr val="2C2C2C"/>
              </a:solidFill>
              <a:latin typeface="Gotham Book" pitchFamily="2" charset="0"/>
              <a:cs typeface="Gotham Book" pitchFamily="2" charset="0"/>
            </a:endParaRPr>
          </a:p>
        </p:txBody>
      </p:sp>
    </p:spTree>
    <p:extLst>
      <p:ext uri="{BB962C8B-B14F-4D97-AF65-F5344CB8AC3E}">
        <p14:creationId xmlns:p14="http://schemas.microsoft.com/office/powerpoint/2010/main" val="32509859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144</TotalTime>
  <Words>534</Words>
  <Application>Microsoft Macintosh PowerPoint</Application>
  <PresentationFormat>Custom</PresentationFormat>
  <Paragraphs>50</Paragraphs>
  <Slides>10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Gotham Bold</vt:lpstr>
      <vt:lpstr>Gotham Book</vt:lpstr>
      <vt:lpstr>Gotham Light</vt:lpstr>
      <vt:lpstr>Gotham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Hailey Ingraham</dc:creator>
  <cp:lastModifiedBy>Hailey Ingraham</cp:lastModifiedBy>
  <cp:revision>17</cp:revision>
  <dcterms:created xsi:type="dcterms:W3CDTF">2021-03-09T19:36:31Z</dcterms:created>
  <dcterms:modified xsi:type="dcterms:W3CDTF">2023-01-26T20:24:52Z</dcterms:modified>
</cp:coreProperties>
</file>